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399288" cy="43200638"/>
  <p:notesSz cx="6858000" cy="96377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14338" indent="42863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828675" indent="85725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243013" indent="128588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658938" indent="169863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50" userDrawn="1">
          <p15:clr>
            <a:srgbClr val="A4A3A4"/>
          </p15:clr>
        </p15:guide>
        <p15:guide id="2" pos="101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212973"/>
    <a:srgbClr val="008D96"/>
    <a:srgbClr val="6699FF"/>
    <a:srgbClr val="003300"/>
    <a:srgbClr val="006600"/>
    <a:srgbClr val="008000"/>
    <a:srgbClr val="9999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7809" autoAdjust="0"/>
  </p:normalViewPr>
  <p:slideViewPr>
    <p:cSldViewPr>
      <p:cViewPr varScale="1">
        <p:scale>
          <a:sx n="18" d="100"/>
          <a:sy n="18" d="100"/>
        </p:scale>
        <p:origin x="2832" y="138"/>
      </p:cViewPr>
      <p:guideLst>
        <p:guide orient="horz" pos="13650"/>
        <p:guide pos="10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>
            <a:extLst>
              <a:ext uri="{FF2B5EF4-FFF2-40B4-BE49-F238E27FC236}">
                <a16:creationId xmlns:a16="http://schemas.microsoft.com/office/drawing/2014/main" id="{494F0C01-F570-58A2-B1CE-946F4C8256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0" tIns="45341" rIns="90680" bIns="45341" numCol="1" anchor="t" anchorCtr="0" compatLnSpc="1">
            <a:prstTxWarp prst="textNoShape">
              <a:avLst/>
            </a:prstTxWarp>
          </a:bodyPr>
          <a:lstStyle>
            <a:lvl1pPr defTabSz="90646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3" name="Rectangle 1027">
            <a:extLst>
              <a:ext uri="{FF2B5EF4-FFF2-40B4-BE49-F238E27FC236}">
                <a16:creationId xmlns:a16="http://schemas.microsoft.com/office/drawing/2014/main" id="{1692DDAB-5BBD-3C2E-B802-12D043BF87F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0" tIns="45341" rIns="90680" bIns="45341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1028">
            <a:extLst>
              <a:ext uri="{FF2B5EF4-FFF2-40B4-BE49-F238E27FC236}">
                <a16:creationId xmlns:a16="http://schemas.microsoft.com/office/drawing/2014/main" id="{0D0E6378-83FC-0A9A-6480-A6A681A033C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8763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0" tIns="45341" rIns="90680" bIns="45341" numCol="1" anchor="b" anchorCtr="0" compatLnSpc="1">
            <a:prstTxWarp prst="textNoShape">
              <a:avLst/>
            </a:prstTxWarp>
          </a:bodyPr>
          <a:lstStyle>
            <a:lvl1pPr defTabSz="90646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5" name="Rectangle 1029">
            <a:extLst>
              <a:ext uri="{FF2B5EF4-FFF2-40B4-BE49-F238E27FC236}">
                <a16:creationId xmlns:a16="http://schemas.microsoft.com/office/drawing/2014/main" id="{0358432A-CFEF-EF87-CBB4-D6B2851F7D5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148763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80" tIns="45341" rIns="90680" bIns="45341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 smtClean="0"/>
            </a:lvl1pPr>
          </a:lstStyle>
          <a:p>
            <a:pPr>
              <a:defRPr/>
            </a:pPr>
            <a:fld id="{7BCD7E51-F657-4A5D-B8CD-D131E808613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0F6BE79-764B-C369-F794-017871C528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0FAD714-BF09-00ED-A138-6F251BFA3A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3F81AEC-D646-487E-86A3-E10F68E85B59}" type="datetimeFigureOut">
              <a:rPr lang="pt-BR"/>
              <a:pPr>
                <a:defRPr/>
              </a:pPr>
              <a:t>15/08/2024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FCEABB05-C434-AD0C-7335-088AF93302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73275" y="722313"/>
            <a:ext cx="2711450" cy="3614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E9F9B482-221C-D0E5-2595-A6B80D0551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578350"/>
            <a:ext cx="5486400" cy="4337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F8F11BA-12CC-446C-D587-E872CB13F6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53525"/>
            <a:ext cx="2971800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0E7460-32D3-FC32-33A6-FD55B2CE3F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153525"/>
            <a:ext cx="2971800" cy="482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DD15E11-B095-4832-AAFB-7CC665EECE2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101" y="13420017"/>
            <a:ext cx="27539087" cy="926031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201" y="24480362"/>
            <a:ext cx="22678887" cy="11040709"/>
          </a:xfrm>
        </p:spPr>
        <p:txBody>
          <a:bodyPr/>
          <a:lstStyle>
            <a:lvl1pPr marL="0" indent="0" algn="ctr">
              <a:buNone/>
              <a:defRPr/>
            </a:lvl1pPr>
            <a:lvl2pPr marL="414777" indent="0" algn="ctr">
              <a:buNone/>
              <a:defRPr/>
            </a:lvl2pPr>
            <a:lvl3pPr marL="829552" indent="0" algn="ctr">
              <a:buNone/>
              <a:defRPr/>
            </a:lvl3pPr>
            <a:lvl4pPr marL="1244329" indent="0" algn="ctr">
              <a:buNone/>
              <a:defRPr/>
            </a:lvl4pPr>
            <a:lvl5pPr marL="1659104" indent="0" algn="ctr">
              <a:buNone/>
              <a:defRPr/>
            </a:lvl5pPr>
            <a:lvl6pPr marL="2073881" indent="0" algn="ctr">
              <a:buNone/>
              <a:defRPr/>
            </a:lvl6pPr>
            <a:lvl7pPr marL="2488656" indent="0" algn="ctr">
              <a:buNone/>
              <a:defRPr/>
            </a:lvl7pPr>
            <a:lvl8pPr marL="2903433" indent="0" algn="ctr">
              <a:buNone/>
              <a:defRPr/>
            </a:lvl8pPr>
            <a:lvl9pPr marL="3318208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29EAB7-D975-0ED4-F758-C51506ACE3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3D1598-534C-5F31-5FA6-CC8B92D6E9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C804C6-0984-70F8-D743-83D81EDEEB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A0B61-CD33-4D8F-8106-8A7718485E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98200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E8B5DF-9688-7068-0C32-93C6597DEB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C99DDA-5260-AD18-0612-B16741F865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24F8CF-F387-4BD3-B67A-6BFA1FB95B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3A3B0-58CE-40F7-AFF6-43B2CF2B035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6215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084416" y="3840603"/>
            <a:ext cx="6884772" cy="3456051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0101" y="3840603"/>
            <a:ext cx="20506851" cy="3456051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4BD45B-E6FD-5105-993A-3BD29F927E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F9FE6E-4951-FE3A-760F-35F1E18112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FDB42A-0B4A-4BBC-B7C9-2A36247B6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F695-5E4D-409F-A3C4-4526F9EC54A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518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10174A-BB66-C8E6-D188-8A670CEB68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AEE384-5143-0A5D-650A-A931855A1A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6E2A34-5F00-2E71-371C-CD700BFEFB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71CBF-3DA7-4A37-9118-A290697FF7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6135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133" y="27759683"/>
            <a:ext cx="27539087" cy="8581218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133" y="18309544"/>
            <a:ext cx="27539087" cy="9450139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777" indent="0">
              <a:buNone/>
              <a:defRPr sz="1600"/>
            </a:lvl2pPr>
            <a:lvl3pPr marL="829552" indent="0">
              <a:buNone/>
              <a:defRPr sz="1500"/>
            </a:lvl3pPr>
            <a:lvl4pPr marL="1244329" indent="0">
              <a:buNone/>
              <a:defRPr sz="1300"/>
            </a:lvl4pPr>
            <a:lvl5pPr marL="1659104" indent="0">
              <a:buNone/>
              <a:defRPr sz="1300"/>
            </a:lvl5pPr>
            <a:lvl6pPr marL="2073881" indent="0">
              <a:buNone/>
              <a:defRPr sz="1300"/>
            </a:lvl6pPr>
            <a:lvl7pPr marL="2488656" indent="0">
              <a:buNone/>
              <a:defRPr sz="1300"/>
            </a:lvl7pPr>
            <a:lvl8pPr marL="2903433" indent="0">
              <a:buNone/>
              <a:defRPr sz="1300"/>
            </a:lvl8pPr>
            <a:lvl9pPr marL="3318208" indent="0">
              <a:buNone/>
              <a:defRPr sz="1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8A2624-D524-9278-D46B-608E3EF748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56CB97-5A56-B28F-5781-01519D8DF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3653EB-2A3A-EEA3-AD2C-14B8E4B6BF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BFBE3-4586-4E10-A4D0-F3CBB6DF00A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41052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0101" y="12480730"/>
            <a:ext cx="13695811" cy="2592038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3376" y="12480730"/>
            <a:ext cx="13695811" cy="2592038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07F3E8-347B-3B7A-BE97-DA3D0D105C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0B9750-F0C7-C3FC-CB75-CAA92E8F6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DF9896-C89B-9584-408B-E34F2BC94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7D4D0-0221-4D36-AF4F-3646398DF03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03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580" y="1729662"/>
            <a:ext cx="29158130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579" y="9669416"/>
            <a:ext cx="14314857" cy="403042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77" indent="0">
              <a:buNone/>
              <a:defRPr sz="1800" b="1"/>
            </a:lvl2pPr>
            <a:lvl3pPr marL="829552" indent="0">
              <a:buNone/>
              <a:defRPr sz="1600" b="1"/>
            </a:lvl3pPr>
            <a:lvl4pPr marL="1244329" indent="0">
              <a:buNone/>
              <a:defRPr sz="1500" b="1"/>
            </a:lvl4pPr>
            <a:lvl5pPr marL="1659104" indent="0">
              <a:buNone/>
              <a:defRPr sz="1500" b="1"/>
            </a:lvl5pPr>
            <a:lvl6pPr marL="2073881" indent="0">
              <a:buNone/>
              <a:defRPr sz="1500" b="1"/>
            </a:lvl6pPr>
            <a:lvl7pPr marL="2488656" indent="0">
              <a:buNone/>
              <a:defRPr sz="1500" b="1"/>
            </a:lvl7pPr>
            <a:lvl8pPr marL="2903433" indent="0">
              <a:buNone/>
              <a:defRPr sz="1500" b="1"/>
            </a:lvl8pPr>
            <a:lvl9pPr marL="3318208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579" y="13699839"/>
            <a:ext cx="14314857" cy="2489109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7709" y="9669416"/>
            <a:ext cx="14321002" cy="403042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77" indent="0">
              <a:buNone/>
              <a:defRPr sz="1800" b="1"/>
            </a:lvl2pPr>
            <a:lvl3pPr marL="829552" indent="0">
              <a:buNone/>
              <a:defRPr sz="1600" b="1"/>
            </a:lvl3pPr>
            <a:lvl4pPr marL="1244329" indent="0">
              <a:buNone/>
              <a:defRPr sz="1500" b="1"/>
            </a:lvl4pPr>
            <a:lvl5pPr marL="1659104" indent="0">
              <a:buNone/>
              <a:defRPr sz="1500" b="1"/>
            </a:lvl5pPr>
            <a:lvl6pPr marL="2073881" indent="0">
              <a:buNone/>
              <a:defRPr sz="1500" b="1"/>
            </a:lvl6pPr>
            <a:lvl7pPr marL="2488656" indent="0">
              <a:buNone/>
              <a:defRPr sz="1500" b="1"/>
            </a:lvl7pPr>
            <a:lvl8pPr marL="2903433" indent="0">
              <a:buNone/>
              <a:defRPr sz="1500" b="1"/>
            </a:lvl8pPr>
            <a:lvl9pPr marL="3318208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7709" y="13699839"/>
            <a:ext cx="14321002" cy="2489109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0BD8169-32FF-EE8F-0E0D-44ED50AD66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A6B7108-F882-ECF3-7ADF-F9DFAF15A7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6DDE5F-6613-9B7E-9994-A14E8E2CC3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D00EF-63BB-45CB-A447-9BF3C5C27D3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0405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D485FF5-BE8D-4E24-D667-45EE40BD28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6F8B0A-EC4A-0910-93E1-DE2339B700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B5BAA5-7EE3-43CC-20AB-329CFF0B08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48036-8491-4121-B39F-F16401B77C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0033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0CE1180-B62B-CEF1-7432-35E23242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C830D2F-1181-189E-942C-C68E200228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1AE7772-874D-0874-F108-BC92CFDE19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53659-3E28-499B-9134-F8D2F1F4D93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7922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580" y="1719845"/>
            <a:ext cx="10658953" cy="73195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6630" y="1719845"/>
            <a:ext cx="18112081" cy="3687109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580" y="9039406"/>
            <a:ext cx="10658953" cy="29551528"/>
          </a:xfrm>
        </p:spPr>
        <p:txBody>
          <a:bodyPr/>
          <a:lstStyle>
            <a:lvl1pPr marL="0" indent="0">
              <a:buNone/>
              <a:defRPr sz="1300"/>
            </a:lvl1pPr>
            <a:lvl2pPr marL="414777" indent="0">
              <a:buNone/>
              <a:defRPr sz="1100"/>
            </a:lvl2pPr>
            <a:lvl3pPr marL="829552" indent="0">
              <a:buNone/>
              <a:defRPr sz="900"/>
            </a:lvl3pPr>
            <a:lvl4pPr marL="1244329" indent="0">
              <a:buNone/>
              <a:defRPr sz="800"/>
            </a:lvl4pPr>
            <a:lvl5pPr marL="1659104" indent="0">
              <a:buNone/>
              <a:defRPr sz="800"/>
            </a:lvl5pPr>
            <a:lvl6pPr marL="2073881" indent="0">
              <a:buNone/>
              <a:defRPr sz="800"/>
            </a:lvl6pPr>
            <a:lvl7pPr marL="2488656" indent="0">
              <a:buNone/>
              <a:defRPr sz="800"/>
            </a:lvl7pPr>
            <a:lvl8pPr marL="2903433" indent="0">
              <a:buNone/>
              <a:defRPr sz="800"/>
            </a:lvl8pPr>
            <a:lvl9pPr marL="3318208" indent="0">
              <a:buNone/>
              <a:defRPr sz="8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98F5E2-F2B1-340F-CC52-543245CB76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4BA8F2-88B3-2A43-E365-02C5DDD2C4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E7347B-157A-6924-E75E-FEDCB4CE8F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E02A1-0EFC-49B7-9CFD-C9D7BA1EAD9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22421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212" y="30240448"/>
            <a:ext cx="19439266" cy="357059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212" y="3860240"/>
            <a:ext cx="19439266" cy="25920383"/>
          </a:xfrm>
        </p:spPr>
        <p:txBody>
          <a:bodyPr/>
          <a:lstStyle>
            <a:lvl1pPr marL="0" indent="0">
              <a:buNone/>
              <a:defRPr sz="2900"/>
            </a:lvl1pPr>
            <a:lvl2pPr marL="414777" indent="0">
              <a:buNone/>
              <a:defRPr sz="2500"/>
            </a:lvl2pPr>
            <a:lvl3pPr marL="829552" indent="0">
              <a:buNone/>
              <a:defRPr sz="2200"/>
            </a:lvl3pPr>
            <a:lvl4pPr marL="1244329" indent="0">
              <a:buNone/>
              <a:defRPr sz="1800"/>
            </a:lvl4pPr>
            <a:lvl5pPr marL="1659104" indent="0">
              <a:buNone/>
              <a:defRPr sz="1800"/>
            </a:lvl5pPr>
            <a:lvl6pPr marL="2073881" indent="0">
              <a:buNone/>
              <a:defRPr sz="1800"/>
            </a:lvl6pPr>
            <a:lvl7pPr marL="2488656" indent="0">
              <a:buNone/>
              <a:defRPr sz="1800"/>
            </a:lvl7pPr>
            <a:lvl8pPr marL="2903433" indent="0">
              <a:buNone/>
              <a:defRPr sz="1800"/>
            </a:lvl8pPr>
            <a:lvl9pPr marL="3318208" indent="0">
              <a:buNone/>
              <a:defRPr sz="18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212" y="33811045"/>
            <a:ext cx="19439266" cy="5069530"/>
          </a:xfrm>
        </p:spPr>
        <p:txBody>
          <a:bodyPr/>
          <a:lstStyle>
            <a:lvl1pPr marL="0" indent="0">
              <a:buNone/>
              <a:defRPr sz="1300"/>
            </a:lvl1pPr>
            <a:lvl2pPr marL="414777" indent="0">
              <a:buNone/>
              <a:defRPr sz="1100"/>
            </a:lvl2pPr>
            <a:lvl3pPr marL="829552" indent="0">
              <a:buNone/>
              <a:defRPr sz="900"/>
            </a:lvl3pPr>
            <a:lvl4pPr marL="1244329" indent="0">
              <a:buNone/>
              <a:defRPr sz="800"/>
            </a:lvl4pPr>
            <a:lvl5pPr marL="1659104" indent="0">
              <a:buNone/>
              <a:defRPr sz="800"/>
            </a:lvl5pPr>
            <a:lvl6pPr marL="2073881" indent="0">
              <a:buNone/>
              <a:defRPr sz="800"/>
            </a:lvl6pPr>
            <a:lvl7pPr marL="2488656" indent="0">
              <a:buNone/>
              <a:defRPr sz="800"/>
            </a:lvl7pPr>
            <a:lvl8pPr marL="2903433" indent="0">
              <a:buNone/>
              <a:defRPr sz="800"/>
            </a:lvl8pPr>
            <a:lvl9pPr marL="3318208" indent="0">
              <a:buNone/>
              <a:defRPr sz="8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E8CFA7-46B5-8D18-7D57-AAE3A1E8D8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189C32-C816-4A01-EB84-92F222C2FF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4AE127-FF35-17CC-8B52-00B0DD134B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0EF64-7197-4DBA-8532-8BAABD5B68C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5682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678D02-4C98-FBBD-7A56-D520E67C6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30106" y="3840057"/>
            <a:ext cx="27539077" cy="7200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964" tIns="41482" rIns="82964" bIns="4148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3D382B0-EBA2-67C7-B164-510225C84B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106" y="12480184"/>
            <a:ext cx="27539077" cy="2592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964" tIns="41482" rIns="82964" bIns="414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5A9CBB71-590D-076E-0298-25A6331E0F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106" y="39360581"/>
            <a:ext cx="6749058" cy="2880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964" tIns="41482" rIns="82964" bIns="41482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8D4C93D-4206-7A0D-179A-98745B5189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9598" y="39360581"/>
            <a:ext cx="10260092" cy="2880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964" tIns="41482" rIns="82964" bIns="41482" numCol="1" anchor="t" anchorCtr="0" compatLnSpc="1">
            <a:prstTxWarp prst="textNoShape">
              <a:avLst/>
            </a:prstTxWarp>
          </a:bodyPr>
          <a:lstStyle>
            <a:lvl1pPr algn="ctr"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3409122-7C60-83C8-AAF6-9E5F7CCC13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0125" y="39360581"/>
            <a:ext cx="6749058" cy="2880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2964" tIns="41482" rIns="82964" bIns="41482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35441D3-85E7-4083-B3B5-AE34A60ADDA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graphicFrame>
        <p:nvGraphicFramePr>
          <p:cNvPr id="1031" name="Object 8">
            <a:extLst>
              <a:ext uri="{FF2B5EF4-FFF2-40B4-BE49-F238E27FC236}">
                <a16:creationId xmlns:a16="http://schemas.microsoft.com/office/drawing/2014/main" id="{2A1C61B9-085E-6FAC-DB3C-945CAC07B65B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52381" y="20592686"/>
          <a:ext cx="1596790" cy="1710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Imagem de bitmap" r:id="rId14" imgW="1800476" imgH="1809524" progId="Paint.Picture">
                  <p:embed/>
                </p:oleObj>
              </mc:Choice>
              <mc:Fallback>
                <p:oleObj name="Imagem de bitmap" r:id="rId14" imgW="1800476" imgH="1809524" progId="Paint.Picture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1" y="20592686"/>
                        <a:ext cx="1596790" cy="17105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14777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829552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244329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659104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09532" indent="-309532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73033" indent="-258737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036534" indent="-206354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50830" indent="-206354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65126" indent="-206354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281269" indent="-207388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696044" indent="-207388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110821" indent="-207388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525596" indent="-207388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77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552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329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9104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881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656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433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8208" algn="l" defTabSz="8295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tângulo 7">
            <a:extLst>
              <a:ext uri="{FF2B5EF4-FFF2-40B4-BE49-F238E27FC236}">
                <a16:creationId xmlns:a16="http://schemas.microsoft.com/office/drawing/2014/main" id="{08BB4BEB-1080-36FE-CF45-761C026C6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12" y="4680922"/>
            <a:ext cx="31529465" cy="2949845"/>
          </a:xfrm>
          <a:prstGeom prst="rect">
            <a:avLst/>
          </a:prstGeom>
          <a:solidFill>
            <a:srgbClr val="212973"/>
          </a:solidFill>
          <a:ln w="9525" algn="ctr">
            <a:solidFill>
              <a:srgbClr val="003366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pt-BR" altLang="pt-BR" sz="5500" b="1" dirty="0">
                <a:solidFill>
                  <a:schemeClr val="bg1"/>
                </a:solidFill>
              </a:rPr>
              <a:t>TÍTULO DO TRABALHO EM FONTE ARIAL, TAMANHO 55, COR BRANCA, </a:t>
            </a:r>
          </a:p>
          <a:p>
            <a:pPr algn="ctr"/>
            <a:r>
              <a:rPr lang="pt-BR" altLang="pt-BR" sz="5500" b="1" dirty="0">
                <a:solidFill>
                  <a:schemeClr val="bg1"/>
                </a:solidFill>
              </a:rPr>
              <a:t>NEGRITO E CAIXA ALTA</a:t>
            </a:r>
          </a:p>
        </p:txBody>
      </p:sp>
      <p:sp>
        <p:nvSpPr>
          <p:cNvPr id="9" name="AutoShape 2784">
            <a:extLst>
              <a:ext uri="{FF2B5EF4-FFF2-40B4-BE49-F238E27FC236}">
                <a16:creationId xmlns:a16="http://schemas.microsoft.com/office/drawing/2014/main" id="{647F7F5F-1590-4D1E-47AB-E85199CE44C6}"/>
              </a:ext>
            </a:extLst>
          </p:cNvPr>
          <p:cNvSpPr/>
          <p:nvPr/>
        </p:nvSpPr>
        <p:spPr>
          <a:xfrm>
            <a:off x="406341" y="11293424"/>
            <a:ext cx="15475850" cy="1161879"/>
          </a:xfrm>
          <a:prstGeom prst="rect">
            <a:avLst/>
          </a:prstGeom>
          <a:solidFill>
            <a:srgbClr val="21297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335471" tIns="167735" rIns="335471" bIns="167735" anchor="ctr"/>
          <a:lstStyle/>
          <a:p>
            <a:pPr algn="ctr">
              <a:defRPr/>
            </a:pPr>
            <a:r>
              <a:rPr lang="en-GB" sz="5499" b="1" spc="-1" dirty="0">
                <a:solidFill>
                  <a:srgbClr val="FFFFFF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INTRODUÇÃO</a:t>
            </a:r>
            <a:endParaRPr lang="pt-BR" sz="5499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: Cantos Arredondados 122">
            <a:extLst>
              <a:ext uri="{FF2B5EF4-FFF2-40B4-BE49-F238E27FC236}">
                <a16:creationId xmlns:a16="http://schemas.microsoft.com/office/drawing/2014/main" id="{0D9DE08E-B71D-E0FC-35F1-6FDC4E3F74A9}"/>
              </a:ext>
            </a:extLst>
          </p:cNvPr>
          <p:cNvSpPr/>
          <p:nvPr/>
        </p:nvSpPr>
        <p:spPr>
          <a:xfrm>
            <a:off x="406341" y="12706091"/>
            <a:ext cx="15475850" cy="6157780"/>
          </a:xfrm>
          <a:prstGeom prst="rect">
            <a:avLst/>
          </a:prstGeom>
          <a:noFill/>
          <a:ln w="101600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89987" tIns="44993" rIns="89987" bIns="44993" anchor="t"/>
          <a:lstStyle/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a introdução.</a:t>
            </a:r>
          </a:p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Arial, tamanho 50, cor preta e justificado.</a:t>
            </a: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8">
            <a:extLst>
              <a:ext uri="{FF2B5EF4-FFF2-40B4-BE49-F238E27FC236}">
                <a16:creationId xmlns:a16="http://schemas.microsoft.com/office/drawing/2014/main" id="{B3B3A759-5864-0935-1D28-BEC8ADCAC278}"/>
              </a:ext>
            </a:extLst>
          </p:cNvPr>
          <p:cNvSpPr/>
          <p:nvPr/>
        </p:nvSpPr>
        <p:spPr>
          <a:xfrm>
            <a:off x="344438" y="7774783"/>
            <a:ext cx="31599305" cy="70641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9987" tIns="44993" rIns="89987" bIns="44993" anchor="ctr">
            <a:spAutoFit/>
          </a:bodyPr>
          <a:lstStyle/>
          <a:p>
            <a:pPr algn="ctr">
              <a:defRPr/>
            </a:pPr>
            <a:r>
              <a:rPr lang="pt-BR" sz="4000" b="1" spc="-1" dirty="0">
                <a:solidFill>
                  <a:srgbClr val="0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Inserir os autores: Autor¹, Autor². Fonte Arial, tamanho 40, cor preta, negrito e centralizado</a:t>
            </a:r>
            <a:endParaRPr lang="pt-BR" sz="40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8">
            <a:extLst>
              <a:ext uri="{FF2B5EF4-FFF2-40B4-BE49-F238E27FC236}">
                <a16:creationId xmlns:a16="http://schemas.microsoft.com/office/drawing/2014/main" id="{A95C19F0-D90B-4F59-EB6C-298925A100D9}"/>
              </a:ext>
            </a:extLst>
          </p:cNvPr>
          <p:cNvSpPr/>
          <p:nvPr/>
        </p:nvSpPr>
        <p:spPr>
          <a:xfrm>
            <a:off x="353961" y="8758888"/>
            <a:ext cx="31599305" cy="24299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9987" tIns="44993" rIns="89987" bIns="44993" anchor="ctr">
            <a:spAutoFit/>
          </a:bodyPr>
          <a:lstStyle/>
          <a:p>
            <a:pPr algn="ctr">
              <a:defRPr/>
            </a:pPr>
            <a:r>
              <a:rPr lang="pt-BR" sz="3800" b="1" spc="-1" dirty="0">
                <a:solidFill>
                  <a:srgbClr val="0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Inserir afiliações: Ex: 1 – </a:t>
            </a:r>
            <a:r>
              <a:rPr lang="pt-BR" sz="3800" b="1" spc="-1" baseline="30000" dirty="0">
                <a:solidFill>
                  <a:srgbClr val="0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1</a:t>
            </a:r>
            <a:r>
              <a:rPr lang="pt-BR" sz="3800" b="1" spc="-1" dirty="0">
                <a:solidFill>
                  <a:srgbClr val="0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Lab. Performance Humana, Dep. Educação Física, Universidade Federal de Viçosa, Viçosa, MG. </a:t>
            </a:r>
          </a:p>
          <a:p>
            <a:pPr algn="ctr">
              <a:defRPr/>
            </a:pPr>
            <a:r>
              <a:rPr lang="pt-BR" sz="3800" b="1" spc="-1" dirty="0">
                <a:solidFill>
                  <a:srgbClr val="0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Fonte Arial, tamanho 38, cor preta, negrito e centralizado</a:t>
            </a:r>
          </a:p>
          <a:p>
            <a:pPr algn="ctr">
              <a:defRPr/>
            </a:pPr>
            <a:endParaRPr lang="pt-BR" sz="3600" b="1" spc="-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3800" b="1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o email do primeiro autor. </a:t>
            </a:r>
            <a:r>
              <a:rPr lang="pt-BR" sz="3800" b="1" spc="-1" dirty="0">
                <a:solidFill>
                  <a:srgbClr val="00000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. Fonte Arial, tamanho 38, cor preta, negrito e centralizado</a:t>
            </a:r>
            <a:endParaRPr lang="pt-BR" sz="38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AutoShape 2784">
            <a:extLst>
              <a:ext uri="{FF2B5EF4-FFF2-40B4-BE49-F238E27FC236}">
                <a16:creationId xmlns:a16="http://schemas.microsoft.com/office/drawing/2014/main" id="{ED8B520A-BFEE-3C1B-9E24-35ED9B64B1F8}"/>
              </a:ext>
            </a:extLst>
          </p:cNvPr>
          <p:cNvSpPr/>
          <p:nvPr/>
        </p:nvSpPr>
        <p:spPr>
          <a:xfrm>
            <a:off x="16467893" y="11293424"/>
            <a:ext cx="15475850" cy="1161879"/>
          </a:xfrm>
          <a:prstGeom prst="rect">
            <a:avLst/>
          </a:prstGeom>
          <a:solidFill>
            <a:srgbClr val="21297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335471" tIns="167735" rIns="335471" bIns="167735" anchor="ctr"/>
          <a:lstStyle/>
          <a:p>
            <a:pPr algn="ctr">
              <a:defRPr/>
            </a:pPr>
            <a:r>
              <a:rPr lang="en-GB" sz="5499" b="1" spc="-1" dirty="0">
                <a:solidFill>
                  <a:srgbClr val="FFFFFF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RESULTADOS</a:t>
            </a:r>
            <a:endParaRPr lang="pt-BR" sz="5499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: Cantos Arredondados 122">
            <a:extLst>
              <a:ext uri="{FF2B5EF4-FFF2-40B4-BE49-F238E27FC236}">
                <a16:creationId xmlns:a16="http://schemas.microsoft.com/office/drawing/2014/main" id="{C62BCB79-58F5-82DA-4518-1DCB307F7B23}"/>
              </a:ext>
            </a:extLst>
          </p:cNvPr>
          <p:cNvSpPr/>
          <p:nvPr/>
        </p:nvSpPr>
        <p:spPr>
          <a:xfrm>
            <a:off x="16467893" y="12706090"/>
            <a:ext cx="15475850" cy="14890195"/>
          </a:xfrm>
          <a:prstGeom prst="rect">
            <a:avLst/>
          </a:prstGeom>
          <a:noFill/>
          <a:ln w="101600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89987" tIns="44993" rIns="89987" bIns="44993" anchor="t"/>
          <a:lstStyle/>
          <a:p>
            <a:pPr>
              <a:defRPr/>
            </a:pPr>
            <a:r>
              <a:rPr lang="pt-BR" sz="5000" spc="-1" dirty="0">
                <a:latin typeface="Arial"/>
              </a:rPr>
              <a:t>Inserir os resultados , ex: texto, figuras ou tabelas.</a:t>
            </a:r>
          </a:p>
          <a:p>
            <a:pPr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Arial, tamanho 50, cor preta e justificado.</a:t>
            </a: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BR" sz="5000" spc="-1" dirty="0">
              <a:latin typeface="Arial"/>
            </a:endParaRPr>
          </a:p>
        </p:txBody>
      </p:sp>
      <p:sp>
        <p:nvSpPr>
          <p:cNvPr id="15" name="AutoShape 2784">
            <a:extLst>
              <a:ext uri="{FF2B5EF4-FFF2-40B4-BE49-F238E27FC236}">
                <a16:creationId xmlns:a16="http://schemas.microsoft.com/office/drawing/2014/main" id="{3D4D905D-8B22-EC4D-1A3A-9F9DFB5D1575}"/>
              </a:ext>
            </a:extLst>
          </p:cNvPr>
          <p:cNvSpPr/>
          <p:nvPr/>
        </p:nvSpPr>
        <p:spPr>
          <a:xfrm>
            <a:off x="406341" y="19241641"/>
            <a:ext cx="15475850" cy="1163467"/>
          </a:xfrm>
          <a:prstGeom prst="rect">
            <a:avLst/>
          </a:prstGeom>
          <a:solidFill>
            <a:srgbClr val="21297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335471" tIns="167735" rIns="335471" bIns="167735" anchor="ctr"/>
          <a:lstStyle/>
          <a:p>
            <a:pPr algn="ctr">
              <a:defRPr/>
            </a:pPr>
            <a:r>
              <a:rPr lang="en-GB" sz="5499" b="1" spc="-1" dirty="0">
                <a:solidFill>
                  <a:srgbClr val="FFFFFF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OBJETIVO</a:t>
            </a:r>
            <a:endParaRPr lang="pt-BR" sz="5499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tângulo: Cantos Arredondados 122">
            <a:extLst>
              <a:ext uri="{FF2B5EF4-FFF2-40B4-BE49-F238E27FC236}">
                <a16:creationId xmlns:a16="http://schemas.microsoft.com/office/drawing/2014/main" id="{D2E42815-7DD5-FBA4-0413-0CF2037E4A23}"/>
              </a:ext>
            </a:extLst>
          </p:cNvPr>
          <p:cNvSpPr/>
          <p:nvPr/>
        </p:nvSpPr>
        <p:spPr>
          <a:xfrm>
            <a:off x="406341" y="20627325"/>
            <a:ext cx="15475850" cy="4734816"/>
          </a:xfrm>
          <a:prstGeom prst="rect">
            <a:avLst/>
          </a:prstGeom>
          <a:noFill/>
          <a:ln w="101600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89987" tIns="44993" rIns="89987" bIns="44993" anchor="t"/>
          <a:lstStyle/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os objetivos.</a:t>
            </a:r>
          </a:p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Arial, tamanho 50, cor preta e justificado.</a:t>
            </a: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AutoShape 2784">
            <a:extLst>
              <a:ext uri="{FF2B5EF4-FFF2-40B4-BE49-F238E27FC236}">
                <a16:creationId xmlns:a16="http://schemas.microsoft.com/office/drawing/2014/main" id="{9B7AD493-3FB8-ACAE-0F61-064757E528F2}"/>
              </a:ext>
            </a:extLst>
          </p:cNvPr>
          <p:cNvSpPr/>
          <p:nvPr/>
        </p:nvSpPr>
        <p:spPr>
          <a:xfrm>
            <a:off x="415865" y="25612929"/>
            <a:ext cx="15466326" cy="1385685"/>
          </a:xfrm>
          <a:prstGeom prst="rect">
            <a:avLst/>
          </a:prstGeom>
          <a:solidFill>
            <a:srgbClr val="21297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335471" tIns="167735" rIns="335471" bIns="167735" anchor="ctr"/>
          <a:lstStyle/>
          <a:p>
            <a:pPr algn="ctr">
              <a:defRPr/>
            </a:pPr>
            <a:r>
              <a:rPr lang="en-GB" sz="5499" b="1" spc="-1" dirty="0">
                <a:solidFill>
                  <a:srgbClr val="FFFFFF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METODOLOGIA</a:t>
            </a:r>
            <a:endParaRPr lang="pt-BR" sz="5499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tângulo: Cantos Arredondados 122">
            <a:extLst>
              <a:ext uri="{FF2B5EF4-FFF2-40B4-BE49-F238E27FC236}">
                <a16:creationId xmlns:a16="http://schemas.microsoft.com/office/drawing/2014/main" id="{235D0C56-7C8B-26F4-3151-1AB8BB5AFAAB}"/>
              </a:ext>
            </a:extLst>
          </p:cNvPr>
          <p:cNvSpPr/>
          <p:nvPr/>
        </p:nvSpPr>
        <p:spPr>
          <a:xfrm>
            <a:off x="415865" y="27249402"/>
            <a:ext cx="15475850" cy="15233237"/>
          </a:xfrm>
          <a:prstGeom prst="rect">
            <a:avLst/>
          </a:prstGeom>
          <a:noFill/>
          <a:ln w="101600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89987" tIns="44993" rIns="89987" bIns="44993" anchor="t"/>
          <a:lstStyle/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a metodologia.</a:t>
            </a:r>
          </a:p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ou figuras.</a:t>
            </a:r>
          </a:p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Arial, tamanho 50, cor preta e justificado.</a:t>
            </a: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BR" sz="4000" spc="-1" dirty="0">
              <a:latin typeface="Arial"/>
            </a:endParaRPr>
          </a:p>
        </p:txBody>
      </p:sp>
      <p:sp>
        <p:nvSpPr>
          <p:cNvPr id="19" name="AutoShape 2784">
            <a:extLst>
              <a:ext uri="{FF2B5EF4-FFF2-40B4-BE49-F238E27FC236}">
                <a16:creationId xmlns:a16="http://schemas.microsoft.com/office/drawing/2014/main" id="{A0E14DC0-E2CC-8DA2-7786-3338DAB67063}"/>
              </a:ext>
            </a:extLst>
          </p:cNvPr>
          <p:cNvSpPr/>
          <p:nvPr/>
        </p:nvSpPr>
        <p:spPr>
          <a:xfrm>
            <a:off x="16466305" y="28082807"/>
            <a:ext cx="15475850" cy="1161879"/>
          </a:xfrm>
          <a:prstGeom prst="rect">
            <a:avLst/>
          </a:prstGeom>
          <a:solidFill>
            <a:srgbClr val="21297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335471" tIns="167735" rIns="335471" bIns="167735" anchor="ctr"/>
          <a:lstStyle/>
          <a:p>
            <a:pPr algn="ctr">
              <a:defRPr/>
            </a:pPr>
            <a:r>
              <a:rPr lang="en-GB" sz="5499" b="1" spc="-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  <a:endParaRPr lang="pt-BR" sz="5499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ângulo: Cantos Arredondados 122">
            <a:extLst>
              <a:ext uri="{FF2B5EF4-FFF2-40B4-BE49-F238E27FC236}">
                <a16:creationId xmlns:a16="http://schemas.microsoft.com/office/drawing/2014/main" id="{FEC5085B-0955-B93A-8535-34FB083DC0D7}"/>
              </a:ext>
            </a:extLst>
          </p:cNvPr>
          <p:cNvSpPr/>
          <p:nvPr/>
        </p:nvSpPr>
        <p:spPr>
          <a:xfrm>
            <a:off x="16466305" y="29466902"/>
            <a:ext cx="15475850" cy="6326993"/>
          </a:xfrm>
          <a:prstGeom prst="rect">
            <a:avLst/>
          </a:prstGeom>
          <a:noFill/>
          <a:ln w="101600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89987" tIns="44993" rIns="89987" bIns="44993" anchor="t"/>
          <a:lstStyle/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a conclusão.</a:t>
            </a: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Arial, tamanho 50, cor preta e justificado.</a:t>
            </a: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BR" sz="4000" spc="-1" dirty="0">
              <a:latin typeface="Arial"/>
            </a:endParaRPr>
          </a:p>
        </p:txBody>
      </p:sp>
      <p:sp>
        <p:nvSpPr>
          <p:cNvPr id="21" name="AutoShape 2784">
            <a:extLst>
              <a:ext uri="{FF2B5EF4-FFF2-40B4-BE49-F238E27FC236}">
                <a16:creationId xmlns:a16="http://schemas.microsoft.com/office/drawing/2014/main" id="{766D89FA-616B-3DB8-2A53-64D0ED11F32E}"/>
              </a:ext>
            </a:extLst>
          </p:cNvPr>
          <p:cNvSpPr/>
          <p:nvPr/>
        </p:nvSpPr>
        <p:spPr>
          <a:xfrm>
            <a:off x="16475829" y="35903418"/>
            <a:ext cx="15477438" cy="1276162"/>
          </a:xfrm>
          <a:prstGeom prst="rect">
            <a:avLst/>
          </a:prstGeom>
          <a:solidFill>
            <a:srgbClr val="21297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335471" tIns="167735" rIns="335471" bIns="167735" anchor="ctr"/>
          <a:lstStyle/>
          <a:p>
            <a:pPr algn="ctr">
              <a:defRPr/>
            </a:pPr>
            <a:r>
              <a:rPr lang="en-GB" sz="5499" b="1" spc="-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</a:t>
            </a:r>
            <a:endParaRPr lang="pt-BR" sz="5499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tângulo: Cantos Arredondados 122">
            <a:extLst>
              <a:ext uri="{FF2B5EF4-FFF2-40B4-BE49-F238E27FC236}">
                <a16:creationId xmlns:a16="http://schemas.microsoft.com/office/drawing/2014/main" id="{8EDE9443-6A08-9133-3F74-9CB79603859F}"/>
              </a:ext>
            </a:extLst>
          </p:cNvPr>
          <p:cNvSpPr/>
          <p:nvPr/>
        </p:nvSpPr>
        <p:spPr>
          <a:xfrm>
            <a:off x="16475829" y="37289102"/>
            <a:ext cx="15475850" cy="5193537"/>
          </a:xfrm>
          <a:prstGeom prst="rect">
            <a:avLst/>
          </a:prstGeom>
          <a:noFill/>
          <a:ln w="101600"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89987" tIns="44993" rIns="89987" bIns="44993" anchor="ctr"/>
          <a:lstStyle/>
          <a:p>
            <a:pPr algn="ctr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os agradecimentos.</a:t>
            </a:r>
          </a:p>
          <a:p>
            <a:pPr algn="ctr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ou figuras.</a:t>
            </a:r>
          </a:p>
          <a:p>
            <a:pPr algn="ctr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 Arial, tamanho 50, cor preta e centralizado.</a:t>
            </a:r>
            <a:endParaRPr lang="pt-BR" sz="5000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5000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5000" spc="-1" dirty="0">
              <a:latin typeface="Arial"/>
            </a:endParaRPr>
          </a:p>
          <a:p>
            <a:pPr>
              <a:defRPr/>
            </a:pPr>
            <a:endParaRPr lang="pt-BR" sz="4000" spc="-1" dirty="0">
              <a:latin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CC3695-C1DD-1FD9-4C20-5B9B86D43E2C}"/>
              </a:ext>
            </a:extLst>
          </p:cNvPr>
          <p:cNvSpPr txBox="1"/>
          <p:nvPr/>
        </p:nvSpPr>
        <p:spPr bwMode="auto">
          <a:xfrm>
            <a:off x="46245794" y="-4572000"/>
            <a:ext cx="167613" cy="76088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82964" tIns="41482" rIns="82964" bIns="41482" rtlCol="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en-BR" sz="4400" b="1" dirty="0" err="1">
              <a:latin typeface="Book Antiqua" pitchFamily="18" charset="0"/>
            </a:endParaRP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70BBB2D3-B2A4-04B0-20E5-4973F66C96E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46450" y="214471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BR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09351884-6FA3-0218-D04E-DD6A853A78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198850" y="21599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BR"/>
          </a:p>
        </p:txBody>
      </p:sp>
      <p:sp>
        <p:nvSpPr>
          <p:cNvPr id="7" name="AutoShape 6">
            <a:extLst>
              <a:ext uri="{FF2B5EF4-FFF2-40B4-BE49-F238E27FC236}">
                <a16:creationId xmlns:a16="http://schemas.microsoft.com/office/drawing/2014/main" id="{87EB23CD-7CC1-86A1-3AEF-6F3257BE4A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351250" y="217519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BR"/>
          </a:p>
        </p:txBody>
      </p:sp>
      <p:pic>
        <p:nvPicPr>
          <p:cNvPr id="1026" name="Picture 2" descr="DCI - Diretoria de Comunicação Institucional">
            <a:extLst>
              <a:ext uri="{FF2B5EF4-FFF2-40B4-BE49-F238E27FC236}">
                <a16:creationId xmlns:a16="http://schemas.microsoft.com/office/drawing/2014/main" id="{571C3681-0AF7-B628-A8F7-5C3C01458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6068" y="1496302"/>
            <a:ext cx="11017224" cy="246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E0023E1-3F29-D166-E4E7-27AF88E2D6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297" y="-749706"/>
            <a:ext cx="13602195" cy="67962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gradFill rotWithShape="1">
          <a:gsLst>
            <a:gs pos="0">
              <a:srgbClr val="003399"/>
            </a:gs>
            <a:gs pos="100000">
              <a:schemeClr val="bg1"/>
            </a:gs>
          </a:gsLst>
          <a:lin ang="5400000" scaled="1"/>
        </a:gradFill>
        <a:ln w="9525">
          <a:noFill/>
          <a:miter lim="800000"/>
          <a:headEnd/>
          <a:tailEnd/>
        </a:ln>
      </a:spPr>
      <a:bodyPr lIns="82964" tIns="41482" rIns="82964" bIns="41482">
        <a:spAutoFit/>
      </a:bodyPr>
      <a:lstStyle>
        <a:defPPr algn="ctr">
          <a:spcBef>
            <a:spcPct val="50000"/>
          </a:spcBef>
          <a:defRPr sz="4400" b="1" dirty="0" err="1">
            <a:latin typeface="Book Antiqua" pitchFamily="18" charset="0"/>
          </a:defRPr>
        </a:defPPr>
      </a:lstStyle>
    </a:tx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6352</TotalTime>
  <Words>208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Book Antiqua</vt:lpstr>
      <vt:lpstr>Calibri</vt:lpstr>
      <vt:lpstr>DejaVu Sans</vt:lpstr>
      <vt:lpstr>Times New Roman</vt:lpstr>
      <vt:lpstr>Estrutura padrão</vt:lpstr>
      <vt:lpstr>Imagem de bitmap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Painel SBQ 2000</dc:title>
  <dc:creator>.Pancada</dc:creator>
  <cp:lastModifiedBy>Usuario</cp:lastModifiedBy>
  <cp:revision>437</cp:revision>
  <cp:lastPrinted>2000-05-14T13:30:21Z</cp:lastPrinted>
  <dcterms:created xsi:type="dcterms:W3CDTF">2000-04-26T13:37:08Z</dcterms:created>
  <dcterms:modified xsi:type="dcterms:W3CDTF">2024-08-15T19:47:38Z</dcterms:modified>
</cp:coreProperties>
</file>