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63" r:id="rId2"/>
  </p:sldIdLst>
  <p:sldSz cx="32399288" cy="43200638"/>
  <p:notesSz cx="6858000" cy="9144000"/>
  <p:defaultTextStyle>
    <a:defPPr>
      <a:defRPr lang="en-US"/>
    </a:defPPr>
    <a:lvl1pPr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812925" indent="-1355725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627438" indent="-2713038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441950" indent="-4070350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256463" indent="-5427663" algn="l" defTabSz="3627438" rtl="0" eaLnBrk="0" fontAlgn="base" hangingPunct="0">
      <a:spcBef>
        <a:spcPct val="0"/>
      </a:spcBef>
      <a:spcAft>
        <a:spcPct val="0"/>
      </a:spcAft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7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80"/>
    <a:srgbClr val="009999"/>
    <a:srgbClr val="6C9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74"/>
  </p:normalViewPr>
  <p:slideViewPr>
    <p:cSldViewPr snapToGrid="0" snapToObjects="1">
      <p:cViewPr>
        <p:scale>
          <a:sx n="10" d="100"/>
          <a:sy n="10" d="100"/>
        </p:scale>
        <p:origin x="2436" y="25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4B757B-D5ED-1281-E870-58EFB5962C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6287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A3B83-9441-8738-2FB4-96F393C680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62879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14E238-7701-4298-BBA6-B5D3CA16DAED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3B51F68-387A-9BFD-29AA-8E614CE48B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55795A-1076-68D9-CDDC-40D7A4C58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82B4B-EC4E-0B89-3276-2459F33B1A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62879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4738A-31C2-113F-6CD5-3E1D84CD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62879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21A8DF-C8A9-47A2-A832-0F0B851E6F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8F1A2B-1A87-3ADE-2611-70AD1FCE1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9EA230E-FDF7-E2F7-E0F9-79E9C1AB2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082E4FA-AD8F-9797-CA04-F0FC3A964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627438" fontAlgn="base">
              <a:spcBef>
                <a:spcPct val="0"/>
              </a:spcBef>
              <a:spcAft>
                <a:spcPct val="0"/>
              </a:spcAft>
            </a:pPr>
            <a:fld id="{D04C16E0-C063-4936-A17C-2EC1972AF76F}" type="slidenum">
              <a:rPr lang="en-US" altLang="fr-FR" sz="1200"/>
              <a:pPr defTabSz="362743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59664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7ACD-9FE6-A60B-06CF-C1F38E96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5BD0-3660-4DCD-B803-7BE616131339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E4C61-7393-6787-261B-AF777797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A540-7A83-2E4F-B505-0E636BE2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B5C2-4B90-4EBE-9C73-88C506D63E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5A2B2-9D6B-72B6-9196-C7B6D4F6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BB14-3163-455F-BFC5-889BB3B33B10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8E89-B1C6-B932-E1B3-52464874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9FDF-B457-326B-4190-61458F4B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819F-3FA4-479F-89B3-F1455D4E77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8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855E-0124-114A-0D52-A642D3C4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9430-4999-402C-84C2-85080EEFDF5D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323AC-6D98-E5FC-557D-6A999CF7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F716-97D3-34FA-CC65-BBB2B2F6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19C0-6376-47C1-BC63-00BD44FC65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6972-722C-7000-37CF-2322604C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062D-5196-412F-99CF-2B2D41FCEA68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4435-299C-B6AA-8EC4-5305C773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B59A-9775-82B0-6ACE-16AD0ED3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3C5C-8764-45D0-BF47-720BA892E3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36AB-52D1-D59D-BDB5-C903CF5D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76ED-58B0-49CB-B2DC-0CF296AFD433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04E0-60B0-426C-EDA6-4D59605D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5F14-0D7B-C387-ED7C-E38AF45E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500D-42A9-41B3-BD62-2A3B83CB26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8E1D88-3E2A-D472-A7BE-5FEE53AA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145-DA7D-4617-A578-DB052130C97E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E68B81-B42B-7C84-5BD8-642DA645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E12630-F240-0B63-33D6-A2C91EB8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B5D9-4741-4830-A94A-8A643262E3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8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6D380E-7AD7-51BF-8B34-6F504343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1989-873A-4A36-A4A2-C0E513068FF9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527944-6891-5920-8D3A-89078CA8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B564BD-F776-7932-594F-C8EAC224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A597-BBA5-4B5E-B9E2-4BCE87D32C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6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D4006B-7A07-D399-13FC-85191A79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FE23-CAF9-4028-910C-5FA26E2EAFE4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871A87-BF2F-E3D5-5875-5D08E761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03F214-43F6-A42E-DFA3-69FBA5ED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06292-7E8B-4EF5-A51D-91442D38FF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317721-089C-658D-7505-7387FBE4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3A73-9074-42CC-9EA6-74093C4676EB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EA6041-D45A-CD9F-1B9B-63F0430A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F536F9-8959-41C2-8562-77F8ACFA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D765-3C7A-4296-8920-2A3E72003E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5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5C9A96-70BB-2864-28D8-4FFA5E2F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F95E-C3BA-4CC0-B15E-167DF5F05300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A8C198-E6B0-117E-5B5B-F2FADB1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58F22C-D12E-38F5-46B6-C0BB7EB9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75EA-5786-4EFB-92BA-3D4C1912FB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E33B5-B2A3-8B0D-438E-2BE64068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3491B-4DA9-448E-9B51-A69A8DCEF52D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266604-5290-FF87-87A7-7FB330E7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A9847E-F8A1-253E-BDB7-2EB23756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39C9-9BAE-41F8-BE34-9667B50EBA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FE500-42B0-C360-27DF-BF1C55A3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263" y="2300288"/>
            <a:ext cx="27944762" cy="835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3F8A8-348D-C4DC-9170-EAECA0A9A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263" y="11499850"/>
            <a:ext cx="27944762" cy="274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3C543-789F-6A76-DE98-EE59D2BE1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628796" eaLnBrk="1" fontAlgn="auto" hangingPunct="1">
              <a:spcBef>
                <a:spcPts val="0"/>
              </a:spcBef>
              <a:spcAft>
                <a:spcPts val="0"/>
              </a:spcAft>
              <a:defRPr sz="425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E5F4AB-68D5-4DEF-BADD-12E6307353DB}" type="datetimeFigureOut">
              <a:rPr lang="en-US"/>
              <a:pPr>
                <a:defRPr/>
              </a:pPr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C7547-055C-951B-0D8A-840CB4175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28796" eaLnBrk="1" fontAlgn="auto" hangingPunct="1">
              <a:spcBef>
                <a:spcPts val="0"/>
              </a:spcBef>
              <a:spcAft>
                <a:spcPts val="0"/>
              </a:spcAft>
              <a:defRPr sz="42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8310-2087-FB53-E0DC-CEFC18EA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628796" eaLnBrk="1" fontAlgn="auto" hangingPunct="1">
              <a:spcBef>
                <a:spcPts val="0"/>
              </a:spcBef>
              <a:spcAft>
                <a:spcPts val="0"/>
              </a:spcAft>
              <a:defRPr sz="425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C4925-78CB-4A49-92D1-7BF1091D90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2pPr>
      <a:lvl3pPr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3pPr>
      <a:lvl4pPr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4pPr>
      <a:lvl5pPr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38500" rtl="0" fontAlgn="base">
        <a:lnSpc>
          <a:spcPct val="90000"/>
        </a:lnSpc>
        <a:spcBef>
          <a:spcPct val="0"/>
        </a:spcBef>
        <a:spcAft>
          <a:spcPct val="0"/>
        </a:spcAft>
        <a:defRPr sz="15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09625" indent="-809625" algn="l" defTabSz="3238500" rtl="0" fontAlgn="base">
        <a:lnSpc>
          <a:spcPct val="90000"/>
        </a:lnSpc>
        <a:spcBef>
          <a:spcPts val="3538"/>
        </a:spcBef>
        <a:spcAft>
          <a:spcPct val="0"/>
        </a:spcAft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428875" indent="-809625" algn="l" defTabSz="3238500" rtl="0" fontAlgn="base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713" indent="-809625" algn="l" defTabSz="3238500" rtl="0" fontAlgn="base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68963" indent="-809625" algn="l" defTabSz="3238500" rtl="0" fontAlgn="base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88213" indent="-809625" algn="l" defTabSz="3238500" rtl="0" fontAlgn="base">
        <a:lnSpc>
          <a:spcPct val="90000"/>
        </a:lnSpc>
        <a:spcBef>
          <a:spcPts val="1775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E700126-B019-9670-A3DD-C9EE2A572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38" b="98000" l="2000" r="99889">
                        <a14:foregroundMark x1="4889" y1="77250" x2="57778" y2="81750"/>
                        <a14:foregroundMark x1="57778" y1="81750" x2="92889" y2="79563"/>
                        <a14:foregroundMark x1="92889" y1="79563" x2="99889" y2="80625"/>
                        <a14:foregroundMark x1="41556" y1="34000" x2="41556" y2="34000"/>
                        <a14:foregroundMark x1="28444" y1="59313" x2="28444" y2="59313"/>
                        <a14:foregroundMark x1="3000" y1="82188" x2="73444" y2="85813"/>
                        <a14:foregroundMark x1="73444" y1="85813" x2="87889" y2="85375"/>
                        <a14:foregroundMark x1="87889" y1="85375" x2="93889" y2="85563"/>
                        <a14:foregroundMark x1="87667" y1="89938" x2="11778" y2="88875"/>
                        <a14:foregroundMark x1="2000" y1="78500" x2="2000" y2="93625"/>
                        <a14:foregroundMark x1="2000" y1="93625" x2="11444" y2="94188"/>
                        <a14:foregroundMark x1="11444" y1="94188" x2="28222" y2="93813"/>
                        <a14:foregroundMark x1="28222" y1="93813" x2="44667" y2="93875"/>
                        <a14:foregroundMark x1="44667" y1="93875" x2="68222" y2="98375"/>
                        <a14:foregroundMark x1="68222" y1="98375" x2="83556" y2="98063"/>
                        <a14:foregroundMark x1="83556" y1="98063" x2="92889" y2="95875"/>
                        <a14:foregroundMark x1="92889" y1="95875" x2="96444" y2="95750"/>
                        <a14:foregroundMark x1="96444" y1="95750" x2="96444" y2="95750"/>
                        <a14:foregroundMark x1="95222" y1="98875" x2="54667" y2="96813"/>
                        <a14:foregroundMark x1="54667" y1="96813" x2="4111" y2="97875"/>
                        <a14:foregroundMark x1="4111" y1="97875" x2="3667" y2="98000"/>
                        <a14:backgroundMark x1="27111" y1="40500" x2="98667" y2="59500"/>
                        <a14:backgroundMark x1="15889" y1="58813" x2="16444" y2="46625"/>
                        <a14:backgroundMark x1="16444" y1="46625" x2="27111" y2="33938"/>
                        <a14:backgroundMark x1="27111" y1="33938" x2="50667" y2="29750"/>
                        <a14:backgroundMark x1="50667" y1="29750" x2="62111" y2="32563"/>
                        <a14:backgroundMark x1="62111" y1="32563" x2="64444" y2="33813"/>
                        <a14:backgroundMark x1="64444" y1="33813" x2="64444" y2="33813"/>
                        <a14:backgroundMark x1="96778" y1="70438" x2="92667" y2="67250"/>
                        <a14:backgroundMark x1="92667" y1="67250" x2="79111" y2="62813"/>
                        <a14:backgroundMark x1="79111" y1="62813" x2="73889" y2="62313"/>
                        <a14:backgroundMark x1="73889" y1="62313" x2="73889" y2="62313"/>
                        <a14:backgroundMark x1="17778" y1="73375" x2="27000" y2="71750"/>
                        <a14:backgroundMark x1="27000" y1="71750" x2="29667" y2="70750"/>
                        <a14:backgroundMark x1="29667" y1="70750" x2="30222" y2="70750"/>
                        <a14:backgroundMark x1="75444" y1="74250" x2="64111" y2="74938"/>
                        <a14:backgroundMark x1="64111" y1="74938" x2="58222" y2="77063"/>
                        <a14:backgroundMark x1="58222" y1="77063" x2="58222" y2="77063"/>
                        <a14:backgroundMark x1="46000" y1="73750" x2="35000" y2="71250"/>
                        <a14:backgroundMark x1="35000" y1="71250" x2="30889" y2="72938"/>
                        <a14:backgroundMark x1="30889" y1="72938" x2="25889" y2="7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78" b="12498"/>
          <a:stretch/>
        </p:blipFill>
        <p:spPr bwMode="auto">
          <a:xfrm rot="10800000">
            <a:off x="10160" y="1791894"/>
            <a:ext cx="32399288" cy="5908812"/>
          </a:xfrm>
          <a:prstGeom prst="rect">
            <a:avLst/>
          </a:prstGeom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309A5557-FAF2-95FF-4D60-E4FC16DC7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38" b="98000" l="2000" r="99889">
                        <a14:foregroundMark x1="4889" y1="77250" x2="57778" y2="81750"/>
                        <a14:foregroundMark x1="57778" y1="81750" x2="92889" y2="79563"/>
                        <a14:foregroundMark x1="92889" y1="79563" x2="99889" y2="80625"/>
                        <a14:foregroundMark x1="41556" y1="34000" x2="41556" y2="34000"/>
                        <a14:foregroundMark x1="28444" y1="59313" x2="28444" y2="59313"/>
                        <a14:foregroundMark x1="3000" y1="82188" x2="73444" y2="85813"/>
                        <a14:foregroundMark x1="73444" y1="85813" x2="87889" y2="85375"/>
                        <a14:foregroundMark x1="87889" y1="85375" x2="93889" y2="85563"/>
                        <a14:foregroundMark x1="87667" y1="89938" x2="11778" y2="88875"/>
                        <a14:foregroundMark x1="2000" y1="78500" x2="2000" y2="93625"/>
                        <a14:foregroundMark x1="2000" y1="93625" x2="11444" y2="94188"/>
                        <a14:foregroundMark x1="11444" y1="94188" x2="28222" y2="93813"/>
                        <a14:foregroundMark x1="28222" y1="93813" x2="44667" y2="93875"/>
                        <a14:foregroundMark x1="44667" y1="93875" x2="68222" y2="98375"/>
                        <a14:foregroundMark x1="68222" y1="98375" x2="83556" y2="98063"/>
                        <a14:foregroundMark x1="83556" y1="98063" x2="92889" y2="95875"/>
                        <a14:foregroundMark x1="92889" y1="95875" x2="96444" y2="95750"/>
                        <a14:foregroundMark x1="96444" y1="95750" x2="96444" y2="95750"/>
                        <a14:foregroundMark x1="95222" y1="98875" x2="54667" y2="96813"/>
                        <a14:foregroundMark x1="54667" y1="96813" x2="4111" y2="97875"/>
                        <a14:foregroundMark x1="4111" y1="97875" x2="3667" y2="98000"/>
                        <a14:backgroundMark x1="27111" y1="40500" x2="98667" y2="59500"/>
                        <a14:backgroundMark x1="15889" y1="58813" x2="16444" y2="46625"/>
                        <a14:backgroundMark x1="16444" y1="46625" x2="27111" y2="33938"/>
                        <a14:backgroundMark x1="27111" y1="33938" x2="50667" y2="29750"/>
                        <a14:backgroundMark x1="50667" y1="29750" x2="62111" y2="32563"/>
                        <a14:backgroundMark x1="62111" y1="32563" x2="64444" y2="33813"/>
                        <a14:backgroundMark x1="64444" y1="33813" x2="64444" y2="33813"/>
                        <a14:backgroundMark x1="96778" y1="70438" x2="92667" y2="67250"/>
                        <a14:backgroundMark x1="92667" y1="67250" x2="79111" y2="62813"/>
                        <a14:backgroundMark x1="79111" y1="62813" x2="73889" y2="62313"/>
                        <a14:backgroundMark x1="73889" y1="62313" x2="73889" y2="62313"/>
                        <a14:backgroundMark x1="17778" y1="73375" x2="27000" y2="71750"/>
                        <a14:backgroundMark x1="27000" y1="71750" x2="29667" y2="70750"/>
                        <a14:backgroundMark x1="29667" y1="70750" x2="30222" y2="70750"/>
                        <a14:backgroundMark x1="75444" y1="74250" x2="64111" y2="74938"/>
                        <a14:backgroundMark x1="64111" y1="74938" x2="58222" y2="77063"/>
                        <a14:backgroundMark x1="58222" y1="77063" x2="58222" y2="77063"/>
                        <a14:backgroundMark x1="46000" y1="73750" x2="35000" y2="71250"/>
                        <a14:backgroundMark x1="35000" y1="71250" x2="30889" y2="72938"/>
                        <a14:backgroundMark x1="30889" y1="72938" x2="25889" y2="7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807" b="12498"/>
          <a:stretch/>
        </p:blipFill>
        <p:spPr bwMode="auto">
          <a:xfrm rot="10800000" flipH="1">
            <a:off x="-91440" y="-49477"/>
            <a:ext cx="32490728" cy="7178517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9F9970FA-DE0E-F1BD-1F4C-CB5A6FE5E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38" b="98000" l="2000" r="99889">
                        <a14:foregroundMark x1="4889" y1="77250" x2="57778" y2="81750"/>
                        <a14:foregroundMark x1="57778" y1="81750" x2="92889" y2="79563"/>
                        <a14:foregroundMark x1="92889" y1="79563" x2="99889" y2="80625"/>
                        <a14:foregroundMark x1="41556" y1="34000" x2="41556" y2="34000"/>
                        <a14:foregroundMark x1="28444" y1="59313" x2="28444" y2="59313"/>
                        <a14:foregroundMark x1="3000" y1="82188" x2="73444" y2="85813"/>
                        <a14:foregroundMark x1="73444" y1="85813" x2="87889" y2="85375"/>
                        <a14:foregroundMark x1="87889" y1="85375" x2="93889" y2="85563"/>
                        <a14:foregroundMark x1="87667" y1="89938" x2="11778" y2="88875"/>
                        <a14:foregroundMark x1="2000" y1="78500" x2="2000" y2="93625"/>
                        <a14:foregroundMark x1="2000" y1="93625" x2="11444" y2="94188"/>
                        <a14:foregroundMark x1="11444" y1="94188" x2="28222" y2="93813"/>
                        <a14:foregroundMark x1="28222" y1="93813" x2="44667" y2="93875"/>
                        <a14:foregroundMark x1="44667" y1="93875" x2="68222" y2="98375"/>
                        <a14:foregroundMark x1="68222" y1="98375" x2="83556" y2="98063"/>
                        <a14:foregroundMark x1="83556" y1="98063" x2="92889" y2="95875"/>
                        <a14:foregroundMark x1="92889" y1="95875" x2="96444" y2="95750"/>
                        <a14:foregroundMark x1="96444" y1="95750" x2="96444" y2="95750"/>
                        <a14:foregroundMark x1="95222" y1="98875" x2="54667" y2="96813"/>
                        <a14:foregroundMark x1="54667" y1="96813" x2="4111" y2="97875"/>
                        <a14:foregroundMark x1="4111" y1="97875" x2="3667" y2="98000"/>
                        <a14:backgroundMark x1="27111" y1="40500" x2="98667" y2="59500"/>
                        <a14:backgroundMark x1="15889" y1="58813" x2="16444" y2="46625"/>
                        <a14:backgroundMark x1="16444" y1="46625" x2="27111" y2="33938"/>
                        <a14:backgroundMark x1="27111" y1="33938" x2="50667" y2="29750"/>
                        <a14:backgroundMark x1="50667" y1="29750" x2="62111" y2="32563"/>
                        <a14:backgroundMark x1="62111" y1="32563" x2="64444" y2="33813"/>
                        <a14:backgroundMark x1="64444" y1="33813" x2="64444" y2="33813"/>
                        <a14:backgroundMark x1="96778" y1="70438" x2="92667" y2="67250"/>
                        <a14:backgroundMark x1="92667" y1="67250" x2="79111" y2="62813"/>
                        <a14:backgroundMark x1="79111" y1="62813" x2="73889" y2="62313"/>
                        <a14:backgroundMark x1="73889" y1="62313" x2="73889" y2="62313"/>
                        <a14:backgroundMark x1="17778" y1="73375" x2="27000" y2="71750"/>
                        <a14:backgroundMark x1="27000" y1="71750" x2="29667" y2="70750"/>
                        <a14:backgroundMark x1="29667" y1="70750" x2="30222" y2="70750"/>
                        <a14:backgroundMark x1="75444" y1="74250" x2="64111" y2="74938"/>
                        <a14:backgroundMark x1="64111" y1="74938" x2="58222" y2="77063"/>
                        <a14:backgroundMark x1="58222" y1="77063" x2="58222" y2="77063"/>
                        <a14:backgroundMark x1="46000" y1="73750" x2="35000" y2="71250"/>
                        <a14:backgroundMark x1="35000" y1="71250" x2="30889" y2="72938"/>
                        <a14:backgroundMark x1="30889" y1="72938" x2="25889" y2="73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46" b="12498"/>
          <a:stretch/>
        </p:blipFill>
        <p:spPr bwMode="auto">
          <a:xfrm>
            <a:off x="21149" y="37597390"/>
            <a:ext cx="32399288" cy="5574239"/>
          </a:xfrm>
          <a:prstGeom prst="rect">
            <a:avLst/>
          </a:prstGeom>
        </p:spPr>
      </p:pic>
      <p:sp>
        <p:nvSpPr>
          <p:cNvPr id="3093" name="Rectangle 12">
            <a:extLst>
              <a:ext uri="{FF2B5EF4-FFF2-40B4-BE49-F238E27FC236}">
                <a16:creationId xmlns:a16="http://schemas.microsoft.com/office/drawing/2014/main" id="{8BC2ABF1-BF44-1F68-56D7-AEF56265D398}"/>
              </a:ext>
            </a:extLst>
          </p:cNvPr>
          <p:cNvSpPr/>
          <p:nvPr/>
        </p:nvSpPr>
        <p:spPr>
          <a:xfrm>
            <a:off x="727649" y="821120"/>
            <a:ext cx="30870525" cy="412505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6287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7143" dirty="0"/>
          </a:p>
        </p:txBody>
      </p:sp>
      <p:sp>
        <p:nvSpPr>
          <p:cNvPr id="3094" name="CaixaDeTexto 3093">
            <a:extLst>
              <a:ext uri="{FF2B5EF4-FFF2-40B4-BE49-F238E27FC236}">
                <a16:creationId xmlns:a16="http://schemas.microsoft.com/office/drawing/2014/main" id="{9F634FD2-430C-9584-8753-4C1BA263783C}"/>
              </a:ext>
            </a:extLst>
          </p:cNvPr>
          <p:cNvSpPr txBox="1"/>
          <p:nvPr/>
        </p:nvSpPr>
        <p:spPr>
          <a:xfrm>
            <a:off x="12687796" y="40638822"/>
            <a:ext cx="4735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PATROCINADORES</a:t>
            </a:r>
          </a:p>
        </p:txBody>
      </p:sp>
      <p:pic>
        <p:nvPicPr>
          <p:cNvPr id="3095" name="Imagem 59">
            <a:extLst>
              <a:ext uri="{FF2B5EF4-FFF2-40B4-BE49-F238E27FC236}">
                <a16:creationId xmlns:a16="http://schemas.microsoft.com/office/drawing/2014/main" id="{35EB187F-015C-0645-CD8F-45857609E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r="26891" b="46211"/>
          <a:stretch/>
        </p:blipFill>
        <p:spPr bwMode="auto">
          <a:xfrm>
            <a:off x="17236824" y="39596676"/>
            <a:ext cx="3040115" cy="28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Imagem 59">
            <a:extLst>
              <a:ext uri="{FF2B5EF4-FFF2-40B4-BE49-F238E27FC236}">
                <a16:creationId xmlns:a16="http://schemas.microsoft.com/office/drawing/2014/main" id="{CFFCBCC4-3579-1053-1A03-252AD38FE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r="68118" b="49040"/>
          <a:stretch/>
        </p:blipFill>
        <p:spPr bwMode="auto">
          <a:xfrm>
            <a:off x="19920363" y="39290336"/>
            <a:ext cx="5338736" cy="267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CaixaDeTexto 3096">
            <a:extLst>
              <a:ext uri="{FF2B5EF4-FFF2-40B4-BE49-F238E27FC236}">
                <a16:creationId xmlns:a16="http://schemas.microsoft.com/office/drawing/2014/main" id="{F1377CC0-061F-604E-9535-E123091F41DA}"/>
              </a:ext>
            </a:extLst>
          </p:cNvPr>
          <p:cNvSpPr txBox="1"/>
          <p:nvPr/>
        </p:nvSpPr>
        <p:spPr>
          <a:xfrm>
            <a:off x="1262318" y="40614759"/>
            <a:ext cx="347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REALIZAÇÃO</a:t>
            </a:r>
          </a:p>
        </p:txBody>
      </p:sp>
      <p:pic>
        <p:nvPicPr>
          <p:cNvPr id="3100" name="Imagem 3099" descr="Texto&#10;&#10;Descrição gerada automaticamente">
            <a:extLst>
              <a:ext uri="{FF2B5EF4-FFF2-40B4-BE49-F238E27FC236}">
                <a16:creationId xmlns:a16="http://schemas.microsoft.com/office/drawing/2014/main" id="{A6D05E28-E8FB-91EB-D0FE-66D77DD48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46" y="40155571"/>
            <a:ext cx="6354427" cy="1467535"/>
          </a:xfrm>
          <a:prstGeom prst="rect">
            <a:avLst/>
          </a:prstGeom>
        </p:spPr>
      </p:pic>
      <p:sp>
        <p:nvSpPr>
          <p:cNvPr id="3103" name="TextBox 21">
            <a:extLst>
              <a:ext uri="{FF2B5EF4-FFF2-40B4-BE49-F238E27FC236}">
                <a16:creationId xmlns:a16="http://schemas.microsoft.com/office/drawing/2014/main" id="{E44B210E-FF9A-52C2-6D73-4139B345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593" y="11154080"/>
            <a:ext cx="14584156" cy="277306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 eaLnBrk="1" hangingPunct="1"/>
            <a:endParaRPr lang="fr-F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Figura 1 – </a:t>
            </a:r>
            <a:r>
              <a:rPr lang="en-US" altLang="fr-FR" sz="46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Logomarca</a:t>
            </a:r>
            <a:r>
              <a:rPr lang="en-US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NMM 20 </a:t>
            </a:r>
            <a:r>
              <a:rPr lang="en-US" altLang="fr-FR" sz="46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anos</a:t>
            </a:r>
            <a:endParaRPr lang="en-US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Aqui você deve agradecer as agências de fomento além de laboratórios e centros de pesquisa.</a:t>
            </a:r>
            <a:endParaRPr lang="fr-F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[1] Raisse MP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 al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.,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Sustain. Energy Rev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92 (2023) 394 </a:t>
            </a: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[2] Laris RP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 al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.,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Biotecnal Res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28 (2022) 139</a:t>
            </a: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[3] Cancell L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et al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fr-FR" altLang="fr-FR" sz="4600" i="1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Biosyst. Eng. Rev</a:t>
            </a:r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55 (2024) 1123</a:t>
            </a:r>
          </a:p>
          <a:p>
            <a:pPr algn="just" eaLnBrk="1" hangingPunct="1"/>
            <a:r>
              <a:rPr lang="fr-F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[4]</a:t>
            </a:r>
          </a:p>
        </p:txBody>
      </p:sp>
      <p:sp>
        <p:nvSpPr>
          <p:cNvPr id="3104" name="TextBox 1">
            <a:extLst>
              <a:ext uri="{FF2B5EF4-FFF2-40B4-BE49-F238E27FC236}">
                <a16:creationId xmlns:a16="http://schemas.microsoft.com/office/drawing/2014/main" id="{718078A8-B3BF-0A2E-EE3C-61071BDD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176" y="2432448"/>
            <a:ext cx="170359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5400" dirty="0">
                <a:latin typeface="Arial" panose="020B0604020202020204" pitchFamily="34" charset="0"/>
                <a:cs typeface="Arial" panose="020B0604020202020204" pitchFamily="34" charset="0"/>
              </a:rPr>
              <a:t>03 A 06 DE SETEMBRO, 2024. VIÇOSA-MG BRASIL </a:t>
            </a:r>
          </a:p>
        </p:txBody>
      </p:sp>
      <p:sp>
        <p:nvSpPr>
          <p:cNvPr id="3105" name="TextBox 11">
            <a:extLst>
              <a:ext uri="{FF2B5EF4-FFF2-40B4-BE49-F238E27FC236}">
                <a16:creationId xmlns:a16="http://schemas.microsoft.com/office/drawing/2014/main" id="{1FFD9FFD-FB51-26EB-1140-053F97CE8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054" y="5697492"/>
            <a:ext cx="3092450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fr-FR" sz="6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Título</a:t>
            </a:r>
            <a:endParaRPr lang="en-US" altLang="fr-FR" sz="6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fr-FR" sz="4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altLang="fr-FR" sz="5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Autor</a:t>
            </a:r>
            <a:r>
              <a:rPr lang="pt-BR" altLang="fr-FR" sz="5400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1*</a:t>
            </a:r>
            <a:r>
              <a:rPr lang="pt-BR" altLang="fr-FR" sz="5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Autor</a:t>
            </a:r>
            <a:r>
              <a:rPr lang="pt-BR" altLang="fr-FR" sz="5400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pt-BR" altLang="fr-FR" sz="5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Autor</a:t>
            </a:r>
            <a:r>
              <a:rPr lang="pt-BR" altLang="fr-FR" sz="5400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pt-BR" altLang="fr-FR" sz="5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(...)</a:t>
            </a:r>
          </a:p>
          <a:p>
            <a:pPr algn="ctr" eaLnBrk="1" hangingPunct="1"/>
            <a:r>
              <a:rPr lang="pt-BR" altLang="fr-FR" sz="4800" i="1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1*</a:t>
            </a:r>
            <a:r>
              <a:rPr lang="pt-BR" altLang="fr-FR" sz="4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Filiação, com e-mail para contato.</a:t>
            </a:r>
          </a:p>
          <a:p>
            <a:pPr algn="ctr" eaLnBrk="1" hangingPunct="1"/>
            <a:r>
              <a:rPr lang="pt-BR" altLang="fr-FR" sz="4800" i="1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altLang="fr-FR" sz="4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Filiação</a:t>
            </a:r>
          </a:p>
          <a:p>
            <a:pPr algn="ctr" eaLnBrk="1" hangingPunct="1"/>
            <a:r>
              <a:rPr lang="pt-BR" altLang="fr-FR" sz="4800" i="1" baseline="30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pt-BR" altLang="fr-FR" sz="48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Filiação</a:t>
            </a:r>
          </a:p>
          <a:p>
            <a:pPr algn="ctr" eaLnBrk="1" hangingPunct="1"/>
            <a:endParaRPr lang="pt-BR" altLang="fr-FR" sz="48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06" name="Imagem 3105" descr="Logotipo, nome da empresa&#10;&#10;Descrição gerada automaticamente">
            <a:extLst>
              <a:ext uri="{FF2B5EF4-FFF2-40B4-BE49-F238E27FC236}">
                <a16:creationId xmlns:a16="http://schemas.microsoft.com/office/drawing/2014/main" id="{71FDC67B-9434-4C72-926D-F6C79824D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42" b="89980" l="9980" r="89980">
                        <a14:foregroundMark x1="39758" y1="77535" x2="39758" y2="79879"/>
                        <a14:foregroundMark x1="45939" y1="76566" x2="48323" y2="78707"/>
                        <a14:foregroundMark x1="60687" y1="77535" x2="60444" y2="84202"/>
                        <a14:foregroundMark x1="66182" y1="81091" x2="68566" y2="75838"/>
                        <a14:foregroundMark x1="60687" y1="74909" x2="62626" y2="78222"/>
                        <a14:foregroundMark x1="62626" y1="78222" x2="62626" y2="78465"/>
                        <a14:foregroundMark x1="70707" y1="83232" x2="70222" y2="75596"/>
                        <a14:foregroundMark x1="54990" y1="82990" x2="54990" y2="76323"/>
                        <a14:foregroundMark x1="54990" y1="76323" x2="52000" y2="79838"/>
                        <a14:foregroundMark x1="52000" y1="79838" x2="48404" y2="80283"/>
                        <a14:foregroundMark x1="48404" y1="80283" x2="47838" y2="79434"/>
                        <a14:foregroundMark x1="53778" y1="83960" x2="54747" y2="83475"/>
                        <a14:foregroundMark x1="36162" y1="78222" x2="33091" y2="75152"/>
                        <a14:foregroundMark x1="33091" y1="75152" x2="32606" y2="83232"/>
                        <a14:foregroundMark x1="40242" y1="88485" x2="40444" y2="87515"/>
                        <a14:foregroundMark x1="42626" y1="88929" x2="42626" y2="88929"/>
                        <a14:foregroundMark x1="47838" y1="89657" x2="47838" y2="89657"/>
                        <a14:foregroundMark x1="52364" y1="88242" x2="53091" y2="88929"/>
                        <a14:foregroundMark x1="56889" y1="88000" x2="56889" y2="88727"/>
                        <a14:foregroundMark x1="62626" y1="88485" x2="63798" y2="88929"/>
                        <a14:foregroundMark x1="39273" y1="8242" x2="36889" y2="8727"/>
                        <a14:foregroundMark x1="52121" y1="37293" x2="53091" y2="36808"/>
                        <a14:foregroundMark x1="41414" y1="32040" x2="40768" y2="35556"/>
                        <a14:foregroundMark x1="40768" y1="35556" x2="39758" y2="36808"/>
                        <a14:foregroundMark x1="61172" y1="33212" x2="59273" y2="31313"/>
                        <a14:foregroundMark x1="59030" y1="45131" x2="60242" y2="43232"/>
                        <a14:foregroundMark x1="54505" y1="41333" x2="55475" y2="39434"/>
                        <a14:foregroundMark x1="56162" y1="28000" x2="59515" y2="30384"/>
                        <a14:foregroundMark x1="61657" y1="40848" x2="62545" y2="37172"/>
                        <a14:foregroundMark x1="62545" y1="37172" x2="61657" y2="36081"/>
                        <a14:foregroundMark x1="45455" y1="47273" x2="41172" y2="4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718537"/>
            <a:ext cx="5105980" cy="5105980"/>
          </a:xfrm>
          <a:prstGeom prst="rect">
            <a:avLst/>
          </a:prstGeom>
        </p:spPr>
      </p:pic>
      <p:pic>
        <p:nvPicPr>
          <p:cNvPr id="3107" name="Imagem 3106" descr="Texto, Logotipo&#10;&#10;Descrição gerada automaticamente">
            <a:extLst>
              <a:ext uri="{FF2B5EF4-FFF2-40B4-BE49-F238E27FC236}">
                <a16:creationId xmlns:a16="http://schemas.microsoft.com/office/drawing/2014/main" id="{614C0F18-9455-8123-9AFE-52E0831BB8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62" y="1187126"/>
            <a:ext cx="5137239" cy="3852928"/>
          </a:xfrm>
          <a:prstGeom prst="rect">
            <a:avLst/>
          </a:prstGeom>
        </p:spPr>
      </p:pic>
      <p:sp>
        <p:nvSpPr>
          <p:cNvPr id="3108" name="CaixaDeTexto 3107">
            <a:extLst>
              <a:ext uri="{FF2B5EF4-FFF2-40B4-BE49-F238E27FC236}">
                <a16:creationId xmlns:a16="http://schemas.microsoft.com/office/drawing/2014/main" id="{66D2F9F8-3A8F-7308-5E96-C2FFCEF00D2D}"/>
              </a:ext>
            </a:extLst>
          </p:cNvPr>
          <p:cNvSpPr txBox="1"/>
          <p:nvPr/>
        </p:nvSpPr>
        <p:spPr>
          <a:xfrm>
            <a:off x="5970184" y="1450708"/>
            <a:ext cx="19987331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6600"/>
                </a:solidFill>
                <a:latin typeface="Aptos Display" panose="020B0004020202020204" pitchFamily="34" charset="0"/>
              </a:rPr>
              <a:t>I </a:t>
            </a:r>
            <a:r>
              <a:rPr lang="pt-BR" b="1" dirty="0">
                <a:solidFill>
                  <a:srgbClr val="008080"/>
                </a:solidFill>
                <a:latin typeface="Aptos Display" panose="020B0004020202020204" pitchFamily="34" charset="0"/>
              </a:rPr>
              <a:t>CONGRESSO</a:t>
            </a:r>
            <a:r>
              <a:rPr lang="pt-BR" dirty="0">
                <a:solidFill>
                  <a:srgbClr val="008080"/>
                </a:solidFill>
                <a:latin typeface="Aptos Display" panose="020B0004020202020204" pitchFamily="34" charset="0"/>
              </a:rPr>
              <a:t> DE MICROSCOPIA </a:t>
            </a:r>
            <a:r>
              <a:rPr lang="pt-BR" b="1" dirty="0">
                <a:solidFill>
                  <a:srgbClr val="008080"/>
                </a:solidFill>
                <a:latin typeface="Aptos Display" panose="020B0004020202020204" pitchFamily="34" charset="0"/>
              </a:rPr>
              <a:t>E MICROANÁLISE</a:t>
            </a:r>
          </a:p>
        </p:txBody>
      </p:sp>
      <p:pic>
        <p:nvPicPr>
          <p:cNvPr id="3113" name="Imagem 3112" descr="Logotipo, nome da empresa&#10;&#10;Descrição gerada automaticamente">
            <a:extLst>
              <a:ext uri="{FF2B5EF4-FFF2-40B4-BE49-F238E27FC236}">
                <a16:creationId xmlns:a16="http://schemas.microsoft.com/office/drawing/2014/main" id="{10223CD0-F843-110C-1AFC-8378BB3B1A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050" y="11676078"/>
            <a:ext cx="13690160" cy="13810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73CF5A2-AE3F-DA40-011E-5AEE799ABE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75" b="97813" l="1797" r="98828">
                        <a14:foregroundMark x1="14531" y1="22344" x2="11328" y2="26875"/>
                        <a14:foregroundMark x1="11328" y1="26875" x2="8438" y2="49063"/>
                        <a14:foregroundMark x1="8438" y1="49063" x2="12344" y2="75859"/>
                        <a14:foregroundMark x1="12344" y1="75859" x2="20234" y2="82031"/>
                        <a14:foregroundMark x1="20234" y1="82031" x2="25000" y2="89297"/>
                        <a14:foregroundMark x1="25000" y1="89297" x2="49922" y2="97188"/>
                        <a14:foregroundMark x1="49922" y1="97188" x2="79531" y2="87813"/>
                        <a14:foregroundMark x1="79531" y1="87813" x2="82734" y2="81406"/>
                        <a14:foregroundMark x1="82734" y1="81406" x2="88984" y2="75625"/>
                        <a14:foregroundMark x1="88984" y1="75625" x2="89844" y2="68906"/>
                        <a14:foregroundMark x1="89844" y1="68906" x2="97266" y2="52422"/>
                        <a14:foregroundMark x1="97266" y1="52422" x2="95313" y2="45703"/>
                        <a14:foregroundMark x1="95313" y1="45703" x2="95391" y2="34063"/>
                        <a14:foregroundMark x1="95391" y1="34063" x2="83203" y2="25547"/>
                        <a14:foregroundMark x1="83203" y1="25547" x2="81484" y2="19922"/>
                        <a14:foregroundMark x1="81484" y1="19922" x2="59219" y2="7266"/>
                        <a14:foregroundMark x1="59219" y1="7266" x2="55234" y2="6328"/>
                        <a14:foregroundMark x1="37734" y1="5391" x2="37734" y2="5391"/>
                        <a14:foregroundMark x1="19297" y1="17344" x2="37656" y2="10469"/>
                        <a14:foregroundMark x1="37656" y1="10469" x2="44531" y2="9375"/>
                        <a14:foregroundMark x1="44531" y1="9375" x2="53906" y2="4766"/>
                        <a14:foregroundMark x1="53906" y1="4766" x2="54219" y2="4375"/>
                        <a14:foregroundMark x1="39766" y1="2109" x2="11484" y2="24375"/>
                        <a14:foregroundMark x1="11484" y1="24375" x2="11250" y2="24844"/>
                        <a14:foregroundMark x1="10547" y1="25078" x2="7031" y2="29297"/>
                        <a14:foregroundMark x1="7031" y1="29297" x2="2656" y2="40313"/>
                        <a14:foregroundMark x1="2656" y1="40313" x2="5938" y2="52734"/>
                        <a14:foregroundMark x1="5938" y1="52734" x2="5234" y2="69375"/>
                        <a14:foregroundMark x1="2500" y1="43125" x2="1797" y2="54531"/>
                        <a14:foregroundMark x1="1797" y1="54531" x2="3047" y2="58594"/>
                        <a14:foregroundMark x1="46484" y1="4141" x2="56953" y2="3047"/>
                        <a14:foregroundMark x1="56953" y1="3047" x2="63203" y2="4531"/>
                        <a14:foregroundMark x1="63203" y1="4531" x2="81719" y2="15391"/>
                        <a14:foregroundMark x1="87500" y1="18594" x2="88906" y2="23906"/>
                        <a14:foregroundMark x1="88906" y1="23906" x2="96406" y2="37109"/>
                        <a14:foregroundMark x1="96406" y1="37109" x2="96484" y2="60156"/>
                        <a14:foregroundMark x1="96484" y1="60156" x2="92422" y2="67813"/>
                        <a14:foregroundMark x1="92422" y1="67813" x2="91953" y2="70625"/>
                        <a14:foregroundMark x1="86719" y1="30859" x2="91797" y2="44688"/>
                        <a14:foregroundMark x1="91797" y1="44688" x2="89766" y2="58594"/>
                        <a14:foregroundMark x1="97266" y1="38828" x2="98984" y2="51563"/>
                        <a14:foregroundMark x1="98984" y1="51563" x2="98203" y2="60859"/>
                        <a14:foregroundMark x1="37266" y1="90547" x2="56719" y2="93281"/>
                        <a14:foregroundMark x1="56719" y1="93281" x2="65938" y2="92266"/>
                        <a14:foregroundMark x1="65938" y1="92266" x2="67031" y2="91563"/>
                        <a14:foregroundMark x1="36484" y1="95547" x2="45469" y2="97813"/>
                        <a14:foregroundMark x1="45469" y1="97813" x2="68281" y2="93594"/>
                        <a14:foregroundMark x1="60000" y1="21094" x2="59375" y2="17266"/>
                        <a14:foregroundMark x1="59375" y1="17266" x2="58516" y2="16328"/>
                        <a14:foregroundMark x1="57266" y1="14609" x2="53984" y2="13594"/>
                        <a14:foregroundMark x1="53984" y1="13594" x2="50469" y2="13594"/>
                        <a14:foregroundMark x1="50469" y1="13594" x2="50469" y2="1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37" y="39601284"/>
            <a:ext cx="2585283" cy="2585283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2855FA81-AFDA-34A0-2B4D-473409695E7F}"/>
              </a:ext>
            </a:extLst>
          </p:cNvPr>
          <p:cNvSpPr txBox="1"/>
          <p:nvPr/>
        </p:nvSpPr>
        <p:spPr bwMode="auto">
          <a:xfrm>
            <a:off x="1009650" y="11202383"/>
            <a:ext cx="14524038" cy="2773066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 sz="6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introdução tem como objetivo demonstrar o tema que o texto gira em torno de, deixando o leitor familiarizado com ele e já na expectativa do que irá encontrar. Devido a isso, é preciso apresentar não só o conteúdo do trabalho, como também o tipo de pesquisa realizada e o objetivo final ao utilizar este tipo de pesquisa. Lembre-se que será apenas um resumo do seu trabalho. </a:t>
            </a: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introdução tem como objetivo demonstrar o tema que o texto gira em torno de, deixando o leitor familiarizado com ele e já na expectativa do que irá encontrar. Devido a isso, é preciso apresentar não só o conteúdo do trabalho, como também o tipo de pesquisa realizada e o objetivo final ao utilizar este tipo de pesquisa. Lembre-se que será apenas um resumo do seu trabalho. </a:t>
            </a: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 objetivo deve vir ao final da introdução.</a:t>
            </a: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6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metodologia deve conter as técnicas utilizadas bem como informações a respeito dos equipamentos utilizados.</a:t>
            </a: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metodologia deve conter as técnicas utilizadas bem como informações a respeito dos equipamentos utilizados. </a:t>
            </a: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metodologia deve conter as técnicas utilizadas bem como informações a respeito dos equipamentos utilizados. </a:t>
            </a:r>
          </a:p>
          <a:p>
            <a:pPr algn="just" eaLnBrk="1" hangingPunct="1"/>
            <a:endParaRPr lang="fr-FR" altLang="fr-FR" sz="4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endParaRPr lang="fr-FR" altLang="fr-FR" sz="6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Aqui você deve descrever seus resultados além de demonstrar suas imagens e gráficos, se houver.</a:t>
            </a: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Aqui você deve descrever seus resultados além de demonstrar suas imagens e gráficos, se houver.</a:t>
            </a:r>
          </a:p>
          <a:p>
            <a:pPr indent="457200" algn="just" eaLnBrk="1" hangingPunct="1"/>
            <a:endParaRPr lang="pt-B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endParaRPr lang="pt-B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endParaRPr lang="pt-B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457200" algn="just" eaLnBrk="1" hangingPunct="1"/>
            <a:r>
              <a:rPr lang="pt-BR" altLang="fr-FR" sz="4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conclusão deve conter o fechamento de seu trabalho. Sendo parte importante para finalizar o que foi desenvolvido. A conclusão deve conter o fechamento de seu trabalho. Sendo parte importante para finalizar o que foi desenvolvido.</a:t>
            </a:r>
          </a:p>
          <a:p>
            <a:pPr indent="457200" algn="just" eaLnBrk="1" hangingPunct="1"/>
            <a:endParaRPr lang="pt-BR" altLang="fr-FR" sz="4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CC7C64-0123-C6E3-D090-FAFE830D2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5" b="91969" l="7262" r="91831">
                        <a14:foregroundMark x1="42965" y1="29016" x2="43268" y2="56218"/>
                        <a14:foregroundMark x1="44024" y1="23057" x2="52648" y2="20984"/>
                        <a14:foregroundMark x1="64902" y1="31347" x2="69743" y2="56736"/>
                        <a14:foregroundMark x1="75189" y1="60622" x2="79425" y2="40155"/>
                        <a14:foregroundMark x1="43722" y1="69948" x2="43722" y2="69948"/>
                        <a14:foregroundMark x1="35855" y1="91969" x2="35855" y2="91969"/>
                        <a14:foregroundMark x1="35855" y1="91969" x2="35855" y2="91969"/>
                        <a14:foregroundMark x1="20121" y1="70984" x2="20121" y2="70984"/>
                        <a14:foregroundMark x1="20121" y1="69948" x2="20121" y2="69948"/>
                        <a14:foregroundMark x1="19818" y1="57772" x2="19818" y2="57772"/>
                        <a14:foregroundMark x1="35250" y1="58290" x2="38275" y2="40933"/>
                        <a14:foregroundMark x1="38275" y1="40933" x2="38427" y2="27461"/>
                        <a14:foregroundMark x1="11498" y1="70466" x2="11498" y2="70466"/>
                        <a14:foregroundMark x1="11498" y1="70466" x2="19818" y2="70466"/>
                        <a14:foregroundMark x1="7564" y1="69948" x2="24206" y2="70984"/>
                        <a14:foregroundMark x1="24206" y1="70984" x2="39788" y2="69430"/>
                        <a14:foregroundMark x1="39788" y1="69430" x2="66415" y2="69948"/>
                        <a14:foregroundMark x1="8623" y1="82124" x2="16793" y2="82902"/>
                        <a14:foregroundMark x1="16793" y1="82902" x2="52950" y2="78756"/>
                        <a14:foregroundMark x1="52950" y1="78756" x2="91528" y2="84197"/>
                        <a14:foregroundMark x1="91831" y1="78238" x2="53707" y2="74870"/>
                        <a14:foregroundMark x1="53707" y1="74870" x2="48865" y2="79534"/>
                        <a14:foregroundMark x1="48865" y1="79534" x2="30106" y2="80052"/>
                        <a14:foregroundMark x1="30106" y1="80052" x2="22088" y2="77979"/>
                        <a14:foregroundMark x1="22088" y1="77979" x2="8926" y2="81606"/>
                        <a14:foregroundMark x1="8926" y1="81606" x2="8926" y2="81606"/>
                        <a14:foregroundMark x1="12103" y1="75389" x2="10590" y2="91451"/>
                        <a14:foregroundMark x1="9531" y1="86528" x2="19516" y2="86528"/>
                        <a14:foregroundMark x1="25265" y1="86528" x2="32375" y2="87565"/>
                        <a14:foregroundMark x1="39788" y1="87047" x2="45537" y2="87047"/>
                        <a14:foregroundMark x1="52345" y1="87047" x2="57489" y2="87047"/>
                        <a14:foregroundMark x1="63540" y1="87047" x2="68684" y2="87047"/>
                        <a14:foregroundMark x1="73222" y1="86528" x2="80333" y2="86010"/>
                        <a14:foregroundMark x1="80333" y1="86010" x2="80333" y2="86010"/>
                        <a14:foregroundMark x1="81543" y1="87047" x2="88956" y2="89119"/>
                        <a14:foregroundMark x1="10590" y1="73316" x2="9228" y2="83161"/>
                        <a14:foregroundMark x1="91528" y1="89119" x2="91528" y2="78238"/>
                        <a14:foregroundMark x1="8018" y1="78238" x2="9531" y2="84197"/>
                        <a14:foregroundMark x1="9228" y1="88083" x2="9228" y2="79793"/>
                        <a14:foregroundMark x1="91225" y1="73316" x2="91528" y2="83161"/>
                        <a14:foregroundMark x1="84115" y1="22539" x2="82300" y2="303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092" y="39632259"/>
            <a:ext cx="4299506" cy="2510755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320261F-D0FD-7589-269B-BCB37F111A22}"/>
              </a:ext>
            </a:extLst>
          </p:cNvPr>
          <p:cNvSpPr/>
          <p:nvPr/>
        </p:nvSpPr>
        <p:spPr>
          <a:xfrm>
            <a:off x="1024909" y="11193410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C43EEF-0356-7A7F-82DD-BCD8D5DC6DD6}"/>
              </a:ext>
            </a:extLst>
          </p:cNvPr>
          <p:cNvSpPr/>
          <p:nvPr/>
        </p:nvSpPr>
        <p:spPr>
          <a:xfrm>
            <a:off x="1005054" y="23283386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9C7655D-B0CB-4DBE-9BF8-C38513478B4A}"/>
              </a:ext>
            </a:extLst>
          </p:cNvPr>
          <p:cNvSpPr/>
          <p:nvPr/>
        </p:nvSpPr>
        <p:spPr>
          <a:xfrm>
            <a:off x="1012824" y="29062672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RESULTADO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380B019-1D24-D9E8-0155-C9C51E36902F}"/>
              </a:ext>
            </a:extLst>
          </p:cNvPr>
          <p:cNvSpPr/>
          <p:nvPr/>
        </p:nvSpPr>
        <p:spPr>
          <a:xfrm>
            <a:off x="16585711" y="28356891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B0EC4C3-D5B3-6D20-F629-D7345E917585}"/>
              </a:ext>
            </a:extLst>
          </p:cNvPr>
          <p:cNvSpPr/>
          <p:nvPr/>
        </p:nvSpPr>
        <p:spPr>
          <a:xfrm>
            <a:off x="1047584" y="33750844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1FFD97D-EBBC-A128-77F9-966081F9B064}"/>
              </a:ext>
            </a:extLst>
          </p:cNvPr>
          <p:cNvSpPr/>
          <p:nvPr/>
        </p:nvSpPr>
        <p:spPr>
          <a:xfrm>
            <a:off x="16548268" y="33413698"/>
            <a:ext cx="14524038" cy="10923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altLang="fr-FR" sz="7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415025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2145</TotalTime>
  <Words>404</Words>
  <Application>Microsoft Office PowerPoint</Application>
  <PresentationFormat>Personalizar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Calibri</vt:lpstr>
      <vt:lpstr>Arial</vt:lpstr>
      <vt:lpstr>Calibri Light</vt:lpstr>
      <vt:lpstr>Aptos Display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Barbosa</dc:creator>
  <cp:lastModifiedBy>cristiane cesario</cp:lastModifiedBy>
  <cp:revision>52</cp:revision>
  <dcterms:created xsi:type="dcterms:W3CDTF">2015-03-12T13:54:53Z</dcterms:created>
  <dcterms:modified xsi:type="dcterms:W3CDTF">2024-05-02T18:02:49Z</dcterms:modified>
</cp:coreProperties>
</file>