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88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35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1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0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966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27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64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0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97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85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71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90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5370D-3CBD-464D-9CDB-A170C92A1F57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CC431-8BCA-44AB-A6C0-EC1E592110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51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istiane Chaves\Downloads\image_50398209__1_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568" y="3510539"/>
            <a:ext cx="2388379" cy="318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0" y="6525344"/>
            <a:ext cx="9144000" cy="335725"/>
          </a:xfrm>
          <a:prstGeom prst="rect">
            <a:avLst/>
          </a:prstGeom>
          <a:solidFill>
            <a:srgbClr val="40883A"/>
          </a:solidFill>
          <a:ln>
            <a:solidFill>
              <a:srgbClr val="4088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23528" y="215048"/>
            <a:ext cx="758767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Congresso de Enfermagem da UFV</a:t>
            </a:r>
          </a:p>
          <a:p>
            <a:r>
              <a:rPr lang="pt-BR" sz="2600" b="1" dirty="0">
                <a:solidFill>
                  <a:srgbClr val="4088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XIII Semana de Enfermagem</a:t>
            </a:r>
          </a:p>
        </p:txBody>
      </p:sp>
      <p:pic>
        <p:nvPicPr>
          <p:cNvPr id="1027" name="Picture 3" descr="C:\Users\Cristiane Chaves\Downloads\Apresentação slide patrocinadores 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82" b="21858"/>
          <a:stretch/>
        </p:blipFill>
        <p:spPr bwMode="auto">
          <a:xfrm>
            <a:off x="5004048" y="5962394"/>
            <a:ext cx="2907152" cy="49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028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Cristiane Chaves</dc:creator>
  <cp:lastModifiedBy>fabrício silveira</cp:lastModifiedBy>
  <cp:revision>5</cp:revision>
  <dcterms:created xsi:type="dcterms:W3CDTF">2023-06-07T18:21:22Z</dcterms:created>
  <dcterms:modified xsi:type="dcterms:W3CDTF">2023-06-13T11:39:11Z</dcterms:modified>
</cp:coreProperties>
</file>