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28790900" cy="43192700"/>
  <p:notesSz cx="6858000" cy="9144000"/>
  <p:embeddedFontLst>
    <p:embeddedFont>
      <p:font typeface="Arial Bold" charset="1" panose="020B0802020202020204"/>
      <p:regular r:id="rId7"/>
    </p:embeddedFont>
    <p:embeddedFont>
      <p:font typeface="Calibri (MS)" charset="1" panose="020F0502020204030204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39760">
            <a:off x="-866619" y="-1300977"/>
            <a:ext cx="29975118" cy="7669442"/>
          </a:xfrm>
          <a:custGeom>
            <a:avLst/>
            <a:gdLst/>
            <a:ahLst/>
            <a:cxnLst/>
            <a:rect r="r" b="b" t="t" l="l"/>
            <a:pathLst>
              <a:path h="7669442" w="29975118">
                <a:moveTo>
                  <a:pt x="0" y="0"/>
                </a:moveTo>
                <a:lnTo>
                  <a:pt x="29975118" y="0"/>
                </a:lnTo>
                <a:lnTo>
                  <a:pt x="29975118" y="7669441"/>
                </a:lnTo>
                <a:lnTo>
                  <a:pt x="0" y="76694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3091" r="-35368" b="-759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40058" y="40211329"/>
            <a:ext cx="29038788" cy="3508002"/>
          </a:xfrm>
          <a:custGeom>
            <a:avLst/>
            <a:gdLst/>
            <a:ahLst/>
            <a:cxnLst/>
            <a:rect r="r" b="b" t="t" l="l"/>
            <a:pathLst>
              <a:path h="3508002" w="29038788">
                <a:moveTo>
                  <a:pt x="0" y="0"/>
                </a:moveTo>
                <a:lnTo>
                  <a:pt x="29038788" y="0"/>
                </a:lnTo>
                <a:lnTo>
                  <a:pt x="29038788" y="3508002"/>
                </a:lnTo>
                <a:lnTo>
                  <a:pt x="0" y="35080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4814" b="-155482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660711" y="40382779"/>
            <a:ext cx="29687844" cy="2954184"/>
          </a:xfrm>
          <a:custGeom>
            <a:avLst/>
            <a:gdLst/>
            <a:ahLst/>
            <a:cxnLst/>
            <a:rect r="r" b="b" t="t" l="l"/>
            <a:pathLst>
              <a:path h="2954184" w="29687844">
                <a:moveTo>
                  <a:pt x="0" y="0"/>
                </a:moveTo>
                <a:lnTo>
                  <a:pt x="29687844" y="0"/>
                </a:lnTo>
                <a:lnTo>
                  <a:pt x="29687844" y="2954184"/>
                </a:lnTo>
                <a:lnTo>
                  <a:pt x="0" y="29541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2523" b="-203378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9077645" y="31281787"/>
            <a:ext cx="4571051" cy="3266956"/>
            <a:chOff x="0" y="0"/>
            <a:chExt cx="430106" cy="30739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30106" cy="307399"/>
            </a:xfrm>
            <a:custGeom>
              <a:avLst/>
              <a:gdLst/>
              <a:ahLst/>
              <a:cxnLst/>
              <a:rect r="r" b="b" t="t" l="l"/>
              <a:pathLst>
                <a:path h="307399" w="430106">
                  <a:moveTo>
                    <a:pt x="0" y="0"/>
                  </a:moveTo>
                  <a:lnTo>
                    <a:pt x="430106" y="0"/>
                  </a:lnTo>
                  <a:lnTo>
                    <a:pt x="430106" y="307399"/>
                  </a:lnTo>
                  <a:lnTo>
                    <a:pt x="0" y="307399"/>
                  </a:lnTo>
                  <a:close/>
                </a:path>
              </a:pathLst>
            </a:custGeom>
            <a:solidFill>
              <a:srgbClr val="6A0DAD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85725"/>
              <a:ext cx="430106" cy="3931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280"/>
                </a:lnSpc>
              </a:pPr>
              <a:r>
                <a:rPr lang="en-US" b="true" sz="4400" spc="39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Inserir um </a:t>
              </a:r>
            </a:p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QR CODE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322975" y="-667785"/>
            <a:ext cx="3895269" cy="4871265"/>
          </a:xfrm>
          <a:custGeom>
            <a:avLst/>
            <a:gdLst/>
            <a:ahLst/>
            <a:cxnLst/>
            <a:rect r="r" b="b" t="t" l="l"/>
            <a:pathLst>
              <a:path h="4871265" w="3895269">
                <a:moveTo>
                  <a:pt x="0" y="0"/>
                </a:moveTo>
                <a:lnTo>
                  <a:pt x="3895270" y="0"/>
                </a:lnTo>
                <a:lnTo>
                  <a:pt x="3895270" y="4871266"/>
                </a:lnTo>
                <a:lnTo>
                  <a:pt x="0" y="48712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83919" y="29273420"/>
            <a:ext cx="12730163" cy="826580"/>
            <a:chOff x="0" y="0"/>
            <a:chExt cx="16973550" cy="110210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6973550" cy="1102106"/>
            </a:xfrm>
            <a:custGeom>
              <a:avLst/>
              <a:gdLst/>
              <a:ahLst/>
              <a:cxnLst/>
              <a:rect r="r" b="b" t="t" l="l"/>
              <a:pathLst>
                <a:path h="1102106" w="16973550">
                  <a:moveTo>
                    <a:pt x="38100" y="0"/>
                  </a:moveTo>
                  <a:lnTo>
                    <a:pt x="16935450" y="0"/>
                  </a:lnTo>
                  <a:cubicBezTo>
                    <a:pt x="16956532" y="0"/>
                    <a:pt x="16973550" y="17018"/>
                    <a:pt x="16973550" y="38100"/>
                  </a:cubicBezTo>
                  <a:lnTo>
                    <a:pt x="16973550" y="1064006"/>
                  </a:lnTo>
                  <a:cubicBezTo>
                    <a:pt x="16973550" y="1085088"/>
                    <a:pt x="16956532" y="1102106"/>
                    <a:pt x="16935450" y="1102106"/>
                  </a:cubicBezTo>
                  <a:lnTo>
                    <a:pt x="38100" y="1102106"/>
                  </a:lnTo>
                  <a:cubicBezTo>
                    <a:pt x="17018" y="1102106"/>
                    <a:pt x="0" y="1085088"/>
                    <a:pt x="0" y="1064006"/>
                  </a:cubicBezTo>
                  <a:lnTo>
                    <a:pt x="0" y="38100"/>
                  </a:lnTo>
                  <a:cubicBezTo>
                    <a:pt x="0" y="17018"/>
                    <a:pt x="17018" y="0"/>
                    <a:pt x="38100" y="0"/>
                  </a:cubicBezTo>
                  <a:moveTo>
                    <a:pt x="38100" y="76200"/>
                  </a:moveTo>
                  <a:lnTo>
                    <a:pt x="38100" y="38100"/>
                  </a:lnTo>
                  <a:lnTo>
                    <a:pt x="76200" y="38100"/>
                  </a:lnTo>
                  <a:lnTo>
                    <a:pt x="76200" y="1064006"/>
                  </a:lnTo>
                  <a:lnTo>
                    <a:pt x="38100" y="1064006"/>
                  </a:lnTo>
                  <a:lnTo>
                    <a:pt x="38100" y="1025906"/>
                  </a:lnTo>
                  <a:lnTo>
                    <a:pt x="16935450" y="1025906"/>
                  </a:lnTo>
                  <a:lnTo>
                    <a:pt x="16935450" y="1064006"/>
                  </a:lnTo>
                  <a:lnTo>
                    <a:pt x="16897350" y="1064006"/>
                  </a:lnTo>
                  <a:lnTo>
                    <a:pt x="16897350" y="38100"/>
                  </a:lnTo>
                  <a:lnTo>
                    <a:pt x="16935450" y="38100"/>
                  </a:lnTo>
                  <a:lnTo>
                    <a:pt x="16935450" y="76200"/>
                  </a:lnTo>
                  <a:lnTo>
                    <a:pt x="38100" y="76200"/>
                  </a:lnTo>
                  <a:close/>
                </a:path>
              </a:pathLst>
            </a:custGeom>
            <a:solidFill>
              <a:srgbClr val="6A0DAD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71219" y="14078997"/>
            <a:ext cx="12692064" cy="826580"/>
            <a:chOff x="0" y="0"/>
            <a:chExt cx="1194240" cy="77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94240" cy="77776"/>
            </a:xfrm>
            <a:custGeom>
              <a:avLst/>
              <a:gdLst/>
              <a:ahLst/>
              <a:cxnLst/>
              <a:rect r="r" b="b" t="t" l="l"/>
              <a:pathLst>
                <a:path h="77776" w="1194240">
                  <a:moveTo>
                    <a:pt x="0" y="0"/>
                  </a:moveTo>
                  <a:lnTo>
                    <a:pt x="1194240" y="0"/>
                  </a:lnTo>
                  <a:lnTo>
                    <a:pt x="1194240" y="77776"/>
                  </a:lnTo>
                  <a:lnTo>
                    <a:pt x="0" y="77776"/>
                  </a:lnTo>
                  <a:close/>
                </a:path>
              </a:pathLst>
            </a:custGeom>
            <a:solidFill>
              <a:srgbClr val="6A0DAD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85725"/>
              <a:ext cx="1194240" cy="1635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2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934720" y="29338511"/>
            <a:ext cx="12628562" cy="761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b="true" sz="4400" spc="4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Material e Métodos 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883919" y="21344679"/>
            <a:ext cx="12692064" cy="826580"/>
            <a:chOff x="0" y="0"/>
            <a:chExt cx="16922751" cy="1102106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Objetivos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5048890" y="21344679"/>
            <a:ext cx="12692064" cy="826580"/>
            <a:chOff x="0" y="0"/>
            <a:chExt cx="16922751" cy="1102106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24" id="24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Conclusão 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5078391" y="14078997"/>
            <a:ext cx="12692064" cy="826580"/>
            <a:chOff x="0" y="0"/>
            <a:chExt cx="16922751" cy="1102106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Resultados e Discussão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5027590" y="29274107"/>
            <a:ext cx="12692064" cy="826580"/>
            <a:chOff x="0" y="0"/>
            <a:chExt cx="16922751" cy="1102106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Bibliografia 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5017139" y="35730529"/>
            <a:ext cx="12692064" cy="826580"/>
            <a:chOff x="0" y="0"/>
            <a:chExt cx="16922751" cy="1102106"/>
          </a:xfrm>
        </p:grpSpPr>
        <p:grpSp>
          <p:nvGrpSpPr>
            <p:cNvPr name="Group 36" id="36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37" id="37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38" id="38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39" id="39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Agradecimento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934720" y="35730529"/>
            <a:ext cx="12692064" cy="826580"/>
            <a:chOff x="0" y="0"/>
            <a:chExt cx="16922751" cy="1102106"/>
          </a:xfrm>
        </p:grpSpPr>
        <p:grpSp>
          <p:nvGrpSpPr>
            <p:cNvPr name="Group 41" id="41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44" id="44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Apoio Financeiro</a:t>
              </a:r>
            </a:p>
          </p:txBody>
        </p:sp>
      </p:grpSp>
      <p:grpSp>
        <p:nvGrpSpPr>
          <p:cNvPr name="Group 45" id="45"/>
          <p:cNvGrpSpPr/>
          <p:nvPr/>
        </p:nvGrpSpPr>
        <p:grpSpPr>
          <a:xfrm rot="0">
            <a:off x="871219" y="29274107"/>
            <a:ext cx="12692064" cy="826580"/>
            <a:chOff x="0" y="0"/>
            <a:chExt cx="16922751" cy="1102106"/>
          </a:xfrm>
        </p:grpSpPr>
        <p:grpSp>
          <p:nvGrpSpPr>
            <p:cNvPr name="Group 46" id="46"/>
            <p:cNvGrpSpPr/>
            <p:nvPr/>
          </p:nvGrpSpPr>
          <p:grpSpPr>
            <a:xfrm rot="0">
              <a:off x="0" y="0"/>
              <a:ext cx="16922751" cy="1102106"/>
              <a:chOff x="0" y="0"/>
              <a:chExt cx="1194240" cy="77776"/>
            </a:xfrm>
          </p:grpSpPr>
          <p:sp>
            <p:nvSpPr>
              <p:cNvPr name="Freeform 47" id="47"/>
              <p:cNvSpPr/>
              <p:nvPr/>
            </p:nvSpPr>
            <p:spPr>
              <a:xfrm flipH="false" flipV="false" rot="0">
                <a:off x="0" y="0"/>
                <a:ext cx="1194240" cy="77776"/>
              </a:xfrm>
              <a:custGeom>
                <a:avLst/>
                <a:gdLst/>
                <a:ahLst/>
                <a:cxnLst/>
                <a:rect r="r" b="b" t="t" l="l"/>
                <a:pathLst>
                  <a:path h="77776" w="1194240">
                    <a:moveTo>
                      <a:pt x="0" y="0"/>
                    </a:moveTo>
                    <a:lnTo>
                      <a:pt x="1194240" y="0"/>
                    </a:lnTo>
                    <a:lnTo>
                      <a:pt x="1194240" y="77776"/>
                    </a:lnTo>
                    <a:lnTo>
                      <a:pt x="0" y="77776"/>
                    </a:lnTo>
                    <a:close/>
                  </a:path>
                </a:pathLst>
              </a:custGeom>
              <a:solidFill>
                <a:srgbClr val="6A0DAD"/>
              </a:solidFill>
            </p:spPr>
          </p:sp>
          <p:sp>
            <p:nvSpPr>
              <p:cNvPr name="TextBox 48" id="48"/>
              <p:cNvSpPr txBox="true"/>
              <p:nvPr/>
            </p:nvSpPr>
            <p:spPr>
              <a:xfrm>
                <a:off x="0" y="-85725"/>
                <a:ext cx="1194240" cy="16350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sp>
          <p:nvSpPr>
            <p:cNvPr name="TextBox 49" id="49"/>
            <p:cNvSpPr txBox="true"/>
            <p:nvPr/>
          </p:nvSpPr>
          <p:spPr>
            <a:xfrm rot="0">
              <a:off x="16934" y="46638"/>
              <a:ext cx="16838083" cy="9867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lang="en-US" b="true" sz="4400" spc="4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Material e Métodos </a:t>
              </a:r>
            </a:p>
          </p:txBody>
        </p:sp>
      </p:grpSp>
      <p:grpSp>
        <p:nvGrpSpPr>
          <p:cNvPr name="Group 50" id="50"/>
          <p:cNvGrpSpPr/>
          <p:nvPr/>
        </p:nvGrpSpPr>
        <p:grpSpPr>
          <a:xfrm rot="0">
            <a:off x="313911" y="40564875"/>
            <a:ext cx="7835381" cy="2683535"/>
            <a:chOff x="0" y="0"/>
            <a:chExt cx="10447175" cy="3578047"/>
          </a:xfrm>
        </p:grpSpPr>
        <p:grpSp>
          <p:nvGrpSpPr>
            <p:cNvPr name="Group 51" id="51"/>
            <p:cNvGrpSpPr/>
            <p:nvPr/>
          </p:nvGrpSpPr>
          <p:grpSpPr>
            <a:xfrm rot="0">
              <a:off x="6319101" y="471318"/>
              <a:ext cx="2902286" cy="2003428"/>
              <a:chOff x="0" y="0"/>
              <a:chExt cx="582469" cy="402074"/>
            </a:xfrm>
          </p:grpSpPr>
          <p:sp>
            <p:nvSpPr>
              <p:cNvPr name="Freeform 52" id="52"/>
              <p:cNvSpPr/>
              <p:nvPr/>
            </p:nvSpPr>
            <p:spPr>
              <a:xfrm flipH="false" flipV="false" rot="0">
                <a:off x="0" y="0"/>
                <a:ext cx="582469" cy="402074"/>
              </a:xfrm>
              <a:custGeom>
                <a:avLst/>
                <a:gdLst/>
                <a:ahLst/>
                <a:cxnLst/>
                <a:rect r="r" b="b" t="t" l="l"/>
                <a:pathLst>
                  <a:path h="402074" w="582469">
                    <a:moveTo>
                      <a:pt x="291234" y="0"/>
                    </a:moveTo>
                    <a:cubicBezTo>
                      <a:pt x="130390" y="0"/>
                      <a:pt x="0" y="90007"/>
                      <a:pt x="0" y="201037"/>
                    </a:cubicBezTo>
                    <a:cubicBezTo>
                      <a:pt x="0" y="312067"/>
                      <a:pt x="130390" y="402074"/>
                      <a:pt x="291234" y="402074"/>
                    </a:cubicBezTo>
                    <a:cubicBezTo>
                      <a:pt x="452078" y="402074"/>
                      <a:pt x="582469" y="312067"/>
                      <a:pt x="582469" y="201037"/>
                    </a:cubicBezTo>
                    <a:cubicBezTo>
                      <a:pt x="582469" y="90007"/>
                      <a:pt x="452078" y="0"/>
                      <a:pt x="291234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3" id="53"/>
              <p:cNvSpPr txBox="true"/>
              <p:nvPr/>
            </p:nvSpPr>
            <p:spPr>
              <a:xfrm>
                <a:off x="54606" y="-48031"/>
                <a:ext cx="473256" cy="41241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5280"/>
                  </a:lnSpc>
                </a:pPr>
              </a:p>
            </p:txBody>
          </p:sp>
        </p:grpSp>
        <p:grpSp>
          <p:nvGrpSpPr>
            <p:cNvPr name="Group 54" id="54"/>
            <p:cNvGrpSpPr/>
            <p:nvPr/>
          </p:nvGrpSpPr>
          <p:grpSpPr>
            <a:xfrm rot="0">
              <a:off x="0" y="0"/>
              <a:ext cx="4916835" cy="3578047"/>
              <a:chOff x="0" y="0"/>
              <a:chExt cx="5611960" cy="4083899"/>
            </a:xfrm>
          </p:grpSpPr>
          <p:sp>
            <p:nvSpPr>
              <p:cNvPr name="Freeform 55" id="55"/>
              <p:cNvSpPr/>
              <p:nvPr/>
            </p:nvSpPr>
            <p:spPr>
              <a:xfrm flipH="false" flipV="false" rot="0">
                <a:off x="0" y="0"/>
                <a:ext cx="5612003" cy="4083939"/>
              </a:xfrm>
              <a:custGeom>
                <a:avLst/>
                <a:gdLst/>
                <a:ahLst/>
                <a:cxnLst/>
                <a:rect r="r" b="b" t="t" l="l"/>
                <a:pathLst>
                  <a:path h="4083939" w="5612003">
                    <a:moveTo>
                      <a:pt x="0" y="0"/>
                    </a:moveTo>
                    <a:lnTo>
                      <a:pt x="5612003" y="0"/>
                    </a:lnTo>
                    <a:lnTo>
                      <a:pt x="5612003" y="4083939"/>
                    </a:lnTo>
                    <a:lnTo>
                      <a:pt x="0" y="4083939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9"/>
                <a:stretch>
                  <a:fillRect l="0" t="-1531" r="0" b="-1530"/>
                </a:stretch>
              </a:blipFill>
            </p:spPr>
          </p:sp>
        </p:grpSp>
        <p:sp>
          <p:nvSpPr>
            <p:cNvPr name="Freeform 56" id="56"/>
            <p:cNvSpPr/>
            <p:nvPr/>
          </p:nvSpPr>
          <p:spPr>
            <a:xfrm flipH="false" flipV="false" rot="0">
              <a:off x="5054765" y="0"/>
              <a:ext cx="5392410" cy="3260697"/>
            </a:xfrm>
            <a:custGeom>
              <a:avLst/>
              <a:gdLst/>
              <a:ahLst/>
              <a:cxnLst/>
              <a:rect r="r" b="b" t="t" l="l"/>
              <a:pathLst>
                <a:path h="3260697" w="5392410">
                  <a:moveTo>
                    <a:pt x="0" y="0"/>
                  </a:moveTo>
                  <a:lnTo>
                    <a:pt x="5392410" y="0"/>
                  </a:lnTo>
                  <a:lnTo>
                    <a:pt x="5392410" y="3260697"/>
                  </a:lnTo>
                  <a:lnTo>
                    <a:pt x="0" y="32606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-60483" r="0" b="0"/>
              </a:stretch>
            </a:blipFill>
          </p:spPr>
        </p:sp>
      </p:grpSp>
      <p:sp>
        <p:nvSpPr>
          <p:cNvPr name="TextBox 57" id="57"/>
          <p:cNvSpPr txBox="true"/>
          <p:nvPr/>
        </p:nvSpPr>
        <p:spPr>
          <a:xfrm rot="0">
            <a:off x="883919" y="14092545"/>
            <a:ext cx="12628562" cy="761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b="true" sz="4400" spc="4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Introdução </a:t>
            </a:r>
          </a:p>
        </p:txBody>
      </p:sp>
      <p:sp>
        <p:nvSpPr>
          <p:cNvPr name="TextBox 58" id="58"/>
          <p:cNvSpPr txBox="true"/>
          <p:nvPr/>
        </p:nvSpPr>
        <p:spPr>
          <a:xfrm rot="0">
            <a:off x="515007" y="5179282"/>
            <a:ext cx="27573123" cy="210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55"/>
              </a:lnSpc>
            </a:pPr>
            <a:r>
              <a:rPr lang="en-US" b="true" sz="6600" spc="-2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Titulo (Fonte Arial 66)</a:t>
            </a:r>
          </a:p>
          <a:p>
            <a:pPr algn="ctr">
              <a:lnSpc>
                <a:spcPts val="7655"/>
              </a:lnSpc>
            </a:pPr>
          </a:p>
        </p:txBody>
      </p:sp>
      <p:sp>
        <p:nvSpPr>
          <p:cNvPr name="TextBox 59" id="59"/>
          <p:cNvSpPr txBox="true"/>
          <p:nvPr/>
        </p:nvSpPr>
        <p:spPr>
          <a:xfrm rot="0">
            <a:off x="934720" y="15585523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0" id="60"/>
          <p:cNvSpPr txBox="true"/>
          <p:nvPr/>
        </p:nvSpPr>
        <p:spPr>
          <a:xfrm rot="0">
            <a:off x="1757877" y="10880111"/>
            <a:ext cx="25419680" cy="6281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b="true" sz="3600" spc="-1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Palavras-Chave:(Fonte Arial 36)</a:t>
            </a:r>
          </a:p>
        </p:txBody>
      </p:sp>
      <p:sp>
        <p:nvSpPr>
          <p:cNvPr name="TextBox 61" id="61"/>
          <p:cNvSpPr txBox="true"/>
          <p:nvPr/>
        </p:nvSpPr>
        <p:spPr>
          <a:xfrm rot="0">
            <a:off x="664054" y="7259157"/>
            <a:ext cx="27465968" cy="20625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8"/>
              </a:lnSpc>
            </a:pPr>
            <a:r>
              <a:rPr lang="en-US" b="true" sz="3600" spc="-1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Autores - Instituição</a:t>
            </a:r>
          </a:p>
          <a:p>
            <a:pPr algn="ctr">
              <a:lnSpc>
                <a:spcPts val="3888"/>
              </a:lnSpc>
            </a:pPr>
            <a:r>
              <a:rPr lang="en-US" b="true" sz="3600" spc="-1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Categoria </a:t>
            </a:r>
          </a:p>
          <a:p>
            <a:pPr algn="ctr">
              <a:lnSpc>
                <a:spcPts val="3888"/>
              </a:lnSpc>
            </a:pPr>
            <a:r>
              <a:rPr lang="en-US" b="true" sz="3600" spc="-1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Eixo temático</a:t>
            </a:r>
          </a:p>
          <a:p>
            <a:pPr algn="ctr">
              <a:lnSpc>
                <a:spcPts val="3888"/>
              </a:lnSpc>
            </a:pPr>
            <a:r>
              <a:rPr lang="en-US" b="true" sz="3600" spc="-1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(Fonte Arial 36)</a:t>
            </a:r>
          </a:p>
        </p:txBody>
      </p:sp>
      <p:sp>
        <p:nvSpPr>
          <p:cNvPr name="TextBox 62" id="62"/>
          <p:cNvSpPr txBox="true"/>
          <p:nvPr/>
        </p:nvSpPr>
        <p:spPr>
          <a:xfrm rot="0">
            <a:off x="15230792" y="22747025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3" id="63"/>
          <p:cNvSpPr txBox="true"/>
          <p:nvPr/>
        </p:nvSpPr>
        <p:spPr>
          <a:xfrm rot="0">
            <a:off x="15230792" y="15585523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4" id="64"/>
          <p:cNvSpPr txBox="true"/>
          <p:nvPr/>
        </p:nvSpPr>
        <p:spPr>
          <a:xfrm rot="0">
            <a:off x="1197125" y="22708925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5" id="65"/>
          <p:cNvSpPr txBox="true"/>
          <p:nvPr/>
        </p:nvSpPr>
        <p:spPr>
          <a:xfrm rot="0">
            <a:off x="934720" y="30767970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6" id="66"/>
          <p:cNvSpPr txBox="true"/>
          <p:nvPr/>
        </p:nvSpPr>
        <p:spPr>
          <a:xfrm rot="0">
            <a:off x="1053121" y="37100033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7" id="67"/>
          <p:cNvSpPr txBox="true"/>
          <p:nvPr/>
        </p:nvSpPr>
        <p:spPr>
          <a:xfrm rot="0">
            <a:off x="15129191" y="37147658"/>
            <a:ext cx="12264758" cy="1152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20"/>
              </a:lnSpc>
            </a:pP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Sug</a:t>
            </a:r>
            <a:r>
              <a:rPr lang="en-US" sz="3600" spc="3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ere-se letra minúscula, fonte Calibri, tamanho 36.</a:t>
            </a:r>
          </a:p>
          <a:p>
            <a:pPr algn="just">
              <a:lnSpc>
                <a:spcPts val="4320"/>
              </a:lnSpc>
            </a:pPr>
          </a:p>
        </p:txBody>
      </p:sp>
      <p:sp>
        <p:nvSpPr>
          <p:cNvPr name="TextBox 68" id="68"/>
          <p:cNvSpPr txBox="true"/>
          <p:nvPr/>
        </p:nvSpPr>
        <p:spPr>
          <a:xfrm rot="-1971567">
            <a:off x="-9418287" y="7441701"/>
            <a:ext cx="27573123" cy="179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7"/>
              </a:lnSpc>
            </a:pPr>
            <a:r>
              <a:rPr lang="en-US" b="true" sz="3799" spc="-15">
                <a:solidFill>
                  <a:srgbClr val="FF3131"/>
                </a:solidFill>
                <a:latin typeface="Arial Bold"/>
                <a:ea typeface="Arial Bold"/>
                <a:cs typeface="Arial Bold"/>
                <a:sym typeface="Arial Bold"/>
              </a:rPr>
              <a:t>OBS: Não alterar a posição</a:t>
            </a:r>
          </a:p>
          <a:p>
            <a:pPr algn="ctr">
              <a:lnSpc>
                <a:spcPts val="4407"/>
              </a:lnSpc>
            </a:pPr>
            <a:r>
              <a:rPr lang="en-US" b="true" sz="3799" spc="-15">
                <a:solidFill>
                  <a:srgbClr val="FF3131"/>
                </a:solidFill>
                <a:latin typeface="Arial Bold"/>
                <a:ea typeface="Arial Bold"/>
                <a:cs typeface="Arial Bold"/>
                <a:sym typeface="Arial Bold"/>
              </a:rPr>
              <a:t> das bordas superior e inferior</a:t>
            </a:r>
          </a:p>
          <a:p>
            <a:pPr algn="ctr">
              <a:lnSpc>
                <a:spcPts val="4407"/>
              </a:lnSpc>
            </a:pPr>
            <a:r>
              <a:rPr lang="en-US" b="true" sz="3799" spc="-17">
                <a:solidFill>
                  <a:srgbClr val="FF3131"/>
                </a:solidFill>
                <a:latin typeface="Arial Bold"/>
                <a:ea typeface="Arial Bold"/>
                <a:cs typeface="Arial Bold"/>
                <a:sym typeface="Arial Bold"/>
              </a:rPr>
              <a:t>RETIRE ESSE AVISO APÓS EDIÇÂO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DAGr66vaVlA</dc:identifier>
  <dcterms:modified xsi:type="dcterms:W3CDTF">2011-08-01T06:04:30Z</dcterms:modified>
  <cp:revision>1</cp:revision>
  <dc:title>Modelo Banner - medRARA.pptx.pptx</dc:title>
</cp:coreProperties>
</file>